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73" r:id="rId3"/>
    <p:sldId id="280" r:id="rId4"/>
    <p:sldId id="294" r:id="rId5"/>
    <p:sldId id="288" r:id="rId6"/>
    <p:sldId id="289" r:id="rId7"/>
    <p:sldId id="290" r:id="rId8"/>
    <p:sldId id="281" r:id="rId9"/>
    <p:sldId id="282" r:id="rId10"/>
    <p:sldId id="283" r:id="rId11"/>
    <p:sldId id="284" r:id="rId12"/>
    <p:sldId id="285" r:id="rId13"/>
    <p:sldId id="286" r:id="rId14"/>
    <p:sldId id="277" r:id="rId15"/>
    <p:sldId id="293" r:id="rId16"/>
    <p:sldId id="291" r:id="rId17"/>
    <p:sldId id="279" r:id="rId18"/>
    <p:sldId id="262" r:id="rId19"/>
    <p:sldId id="263" r:id="rId20"/>
    <p:sldId id="292" r:id="rId21"/>
    <p:sldId id="276" r:id="rId22"/>
    <p:sldId id="266" r:id="rId23"/>
    <p:sldId id="267" r:id="rId24"/>
    <p:sldId id="268" r:id="rId25"/>
    <p:sldId id="269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D2B6"/>
    <a:srgbClr val="EFEAE5"/>
    <a:srgbClr val="CDCDBB"/>
    <a:srgbClr val="705D26"/>
    <a:srgbClr val="B7E2FF"/>
    <a:srgbClr val="F7F7F7"/>
    <a:srgbClr val="FFFFFF"/>
    <a:srgbClr val="E2E7EA"/>
    <a:srgbClr val="F0F0F0"/>
    <a:srgbClr val="EAEF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14" autoAdjust="0"/>
    <p:restoredTop sz="94660"/>
  </p:normalViewPr>
  <p:slideViewPr>
    <p:cSldViewPr snapToGrid="0">
      <p:cViewPr varScale="1">
        <p:scale>
          <a:sx n="91" d="100"/>
          <a:sy n="91" d="100"/>
        </p:scale>
        <p:origin x="-1070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654B1D-6E8F-4B2A-9B0B-F346A8212316}" type="datetimeFigureOut">
              <a:rPr lang="de-DE" smtClean="0"/>
              <a:t>22.10.2018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D8899A-35E9-4BAC-B63B-3693D6BD38E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2185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pic>
        <p:nvPicPr>
          <p:cNvPr id="1026" name="Picture 2" descr="https://www.bruker.com/fileadmin/_processed_/csm_mri_banner_27d64a7f6d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9" t="2021" r="8728" b="17414"/>
          <a:stretch/>
        </p:blipFill>
        <p:spPr bwMode="auto">
          <a:xfrm>
            <a:off x="69741" y="3527788"/>
            <a:ext cx="9038763" cy="306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I_rahmen_neu_titel">
            <a:extLst>
              <a:ext uri="{FF2B5EF4-FFF2-40B4-BE49-F238E27FC236}">
                <a16:creationId xmlns="" xmlns:a16="http://schemas.microsoft.com/office/drawing/2014/main" id="{A95F32CA-B5BF-43BB-82DD-2714682C89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75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21">
            <a:extLst>
              <a:ext uri="{FF2B5EF4-FFF2-40B4-BE49-F238E27FC236}">
                <a16:creationId xmlns="" xmlns:a16="http://schemas.microsoft.com/office/drawing/2014/main" id="{F7E82EA3-B75E-4B08-9FD0-A8C2545BC1E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85763" y="3373901"/>
            <a:ext cx="533836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1000" dirty="0" smtClean="0">
                <a:solidFill>
                  <a:schemeClr val="bg1"/>
                </a:solidFill>
              </a:rPr>
              <a:t>INSTITUT FÜR PROZESSDATENVERARBEITUNG UND ELEKTRONIK (IPE)</a:t>
            </a:r>
            <a:endParaRPr lang="de-DE" altLang="de-DE" sz="1000" dirty="0">
              <a:solidFill>
                <a:schemeClr val="bg1"/>
              </a:solidFill>
            </a:endParaRPr>
          </a:p>
        </p:txBody>
      </p:sp>
      <p:sp>
        <p:nvSpPr>
          <p:cNvPr id="12" name="Text Box 14">
            <a:extLst>
              <a:ext uri="{FF2B5EF4-FFF2-40B4-BE49-F238E27FC236}">
                <a16:creationId xmlns="" xmlns:a16="http://schemas.microsoft.com/office/drawing/2014/main" id="{2FD3021E-431C-4904-8F6F-87FAFD8701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96875" y="6552308"/>
            <a:ext cx="36703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800" dirty="0"/>
              <a:t>KIT – Die Forschungsuniversität in der Helmholtz-Gemeinschaft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=""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318375" y="6490081"/>
            <a:ext cx="1727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 dirty="0">
                <a:solidFill>
                  <a:schemeClr val="bg1"/>
                </a:solidFill>
              </a:rPr>
              <a:t>www.kit.edu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="" xmlns:a16="http://schemas.microsoft.com/office/drawing/2014/main" id="{7F7ADE7B-8F8C-4061-BABF-C9A207FD28A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" y="333374"/>
            <a:ext cx="1628775" cy="750257"/>
          </a:xfrm>
          <a:prstGeom prst="rect">
            <a:avLst/>
          </a:prstGeom>
        </p:spPr>
      </p:pic>
      <p:pic>
        <p:nvPicPr>
          <p:cNvPr id="15" name="Picture 4" descr="https://www.xing.com/img/custom/cp/assets/logo/8/6/b/383083/square_512px/2a-Bruker-Logo.jpg"/>
          <p:cNvPicPr>
            <a:picLocks noChangeAspect="1" noChangeArrowheads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357" y="146748"/>
            <a:ext cx="1123508" cy="112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Gerade Verbindung 3"/>
          <p:cNvCxnSpPr/>
          <p:nvPr userDrawn="1"/>
        </p:nvCxnSpPr>
        <p:spPr>
          <a:xfrm>
            <a:off x="2255272" y="294629"/>
            <a:ext cx="0" cy="8599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5968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0050" y="1201567"/>
            <a:ext cx="8343900" cy="490451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1E3E9-B5F6-425E-9C44-63289F1DFCF7}" type="datetime1">
              <a:rPr lang="de-DE" smtClean="0"/>
              <a:t>22.10.2018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="" xmlns:a16="http://schemas.microsoft.com/office/drawing/2014/main" id="{EE5A31AB-C67D-4F0F-8135-95200015D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94871"/>
            <a:ext cx="6865128" cy="49688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691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70386" y="365125"/>
            <a:ext cx="1971675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1940" y="365125"/>
            <a:ext cx="6225572" cy="5811838"/>
          </a:xfrm>
        </p:spPr>
        <p:txBody>
          <a:bodyPr vert="eaVert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17EEE-9353-403C-ADDC-2ADC0D9EE20A}" type="datetime1">
              <a:rPr lang="de-DE" smtClean="0"/>
              <a:t>22.10.2018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2039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050" y="1201567"/>
            <a:ext cx="8343900" cy="490451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48905-EA19-40EA-A51E-26048D62A4A2}" type="datetime1">
              <a:rPr lang="de-DE" smtClean="0"/>
              <a:t>22.10.2018</a:t>
            </a:fld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803EE4-0BB8-4A2C-9025-B8F5E159BB3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5E9F3D11-7573-4C8E-A81F-0E3F12D8E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94871"/>
            <a:ext cx="6865128" cy="49688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538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C2589-E40A-4770-82F8-D3207F157333}" type="datetime1">
              <a:rPr lang="de-DE" smtClean="0"/>
              <a:t>22.10.2018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1">
            <a:extLst>
              <a:ext uri="{FF2B5EF4-FFF2-40B4-BE49-F238E27FC236}">
                <a16:creationId xmlns="" xmlns:a16="http://schemas.microsoft.com/office/drawing/2014/main" id="{8C5860D3-14FA-4FDC-8816-17A10BEC7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Textplatzhalter 2">
            <a:extLst>
              <a:ext uri="{FF2B5EF4-FFF2-40B4-BE49-F238E27FC236}">
                <a16:creationId xmlns="" xmlns:a16="http://schemas.microsoft.com/office/drawing/2014/main" id="{60A7DEDA-EAA3-43B9-89DF-5D1DF3E4C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869947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0050" y="1201567"/>
            <a:ext cx="4114800" cy="497539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49" y="1201567"/>
            <a:ext cx="4114799" cy="497539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AB21E-672E-45D7-97B2-CB211D1B4040}" type="datetime1">
              <a:rPr lang="de-DE" smtClean="0"/>
              <a:t>22.10.2018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DD89B5CA-F326-417B-804D-4A944865C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94871"/>
            <a:ext cx="6865128" cy="49688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483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0050" y="1203334"/>
            <a:ext cx="4098132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0050" y="2214208"/>
            <a:ext cx="4098132" cy="397545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818" y="1203334"/>
            <a:ext cx="4098132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818" y="2214208"/>
            <a:ext cx="4098132" cy="397545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D870-0A26-4CFF-94E9-986FAE8F1E7F}" type="datetime1">
              <a:rPr lang="de-DE" smtClean="0"/>
              <a:t>22.10.2018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le Placeholder 1">
            <a:extLst>
              <a:ext uri="{FF2B5EF4-FFF2-40B4-BE49-F238E27FC236}">
                <a16:creationId xmlns="" xmlns:a16="http://schemas.microsoft.com/office/drawing/2014/main" id="{337802FE-6A36-43AA-8464-593B7D9F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94871"/>
            <a:ext cx="6865128" cy="49688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573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22.10.2018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le Placeholder 1">
            <a:extLst>
              <a:ext uri="{FF2B5EF4-FFF2-40B4-BE49-F238E27FC236}">
                <a16:creationId xmlns="" xmlns:a16="http://schemas.microsoft.com/office/drawing/2014/main" id="{5CAD5EF3-BE98-4ECF-87EA-2B848F666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94871"/>
            <a:ext cx="6865128" cy="49688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129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1BF5-D2CB-4CFF-86FE-6BBED906C831}" type="datetime1">
              <a:rPr lang="de-DE" smtClean="0"/>
              <a:t>22.10.2018</a:t>
            </a:fld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216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1640" y="1125998"/>
            <a:ext cx="4882310" cy="473505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0050" y="1125248"/>
            <a:ext cx="3178969" cy="47437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5B7C6-865B-4E5B-B406-E986927EA313}" type="datetime1">
              <a:rPr lang="de-DE" smtClean="0"/>
              <a:t>22.10.2018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C009EEFD-83E8-4715-9A7D-6B7B8BF17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94871"/>
            <a:ext cx="6865128" cy="49688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367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43914" y="624690"/>
            <a:ext cx="5471285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532B6-B1B2-414C-8F9E-CDED976D0DD6}" type="datetime1">
              <a:rPr lang="de-DE" smtClean="0"/>
              <a:t>22.10.2018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913" y="4836495"/>
            <a:ext cx="5468677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=""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46521" y="5463728"/>
            <a:ext cx="5468677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02108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II_rahmen_neu_folge">
            <a:extLst>
              <a:ext uri="{FF2B5EF4-FFF2-40B4-BE49-F238E27FC236}">
                <a16:creationId xmlns="" xmlns:a16="http://schemas.microsoft.com/office/drawing/2014/main" id="{0D02B5F8-FF72-4AF8-91A3-89F2DE9F17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0050" y="394871"/>
            <a:ext cx="6865128" cy="49688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0050" y="1210021"/>
            <a:ext cx="8343900" cy="48960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 für Technologie (KIT).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7233" y="6445473"/>
            <a:ext cx="1027755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>
                <a:solidFill>
                  <a:srgbClr val="898989"/>
                </a:solidFill>
              </a:defRPr>
            </a:lvl1pPr>
          </a:lstStyle>
          <a:p>
            <a:fld id="{480E5205-E75F-46D6-A06B-E8E6A4654649}" type="datetime1">
              <a:rPr lang="de-DE" smtClean="0"/>
              <a:t>22.10.2018</a:t>
            </a:fld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5523" y="6445473"/>
            <a:ext cx="326368" cy="29686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0D342A11-3F6D-49C2-B184-6A782E851E4E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="" xmlns:a16="http://schemas.microsoft.com/office/drawing/2014/main" id="{FE5FB131-8E2D-4827-9498-6C06D3B9F03F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228" y="333375"/>
            <a:ext cx="1078722" cy="496888"/>
          </a:xfrm>
          <a:prstGeom prst="rect">
            <a:avLst/>
          </a:prstGeom>
        </p:spPr>
      </p:pic>
      <p:sp>
        <p:nvSpPr>
          <p:cNvPr id="21" name="Footer Placeholder 4">
            <a:extLst>
              <a:ext uri="{FF2B5EF4-FFF2-40B4-BE49-F238E27FC236}">
                <a16:creationId xmlns="" xmlns:a16="http://schemas.microsoft.com/office/drawing/2014/main" id="{960349D9-6A0D-49BA-B939-F09EA2B08865}"/>
              </a:ext>
            </a:extLst>
          </p:cNvPr>
          <p:cNvSpPr txBox="1">
            <a:spLocks/>
          </p:cNvSpPr>
          <p:nvPr userDrawn="1"/>
        </p:nvSpPr>
        <p:spPr>
          <a:xfrm>
            <a:off x="6000750" y="6445473"/>
            <a:ext cx="2743200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de-DE" altLang="de-DE" sz="900" dirty="0" smtClean="0"/>
              <a:t>IPE &amp; </a:t>
            </a:r>
            <a:r>
              <a:rPr lang="de-DE" altLang="de-DE" sz="900" dirty="0" err="1" smtClean="0"/>
              <a:t>Bruker</a:t>
            </a:r>
            <a:r>
              <a:rPr lang="de-DE" altLang="de-DE" sz="900" dirty="0" smtClean="0"/>
              <a:t> </a:t>
            </a:r>
            <a:r>
              <a:rPr lang="de-DE" altLang="de-DE" sz="900" dirty="0" err="1" smtClean="0"/>
              <a:t>BioSpin</a:t>
            </a:r>
            <a:endParaRPr lang="de-DE" altLang="de-DE" sz="900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="" xmlns:a16="http://schemas.microsoft.com/office/drawing/2014/main" id="{B54FFE2B-FDE4-4961-B49A-BAE98054FEF2}"/>
              </a:ext>
            </a:extLst>
          </p:cNvPr>
          <p:cNvSpPr txBox="1">
            <a:spLocks/>
          </p:cNvSpPr>
          <p:nvPr userDrawn="1"/>
        </p:nvSpPr>
        <p:spPr>
          <a:xfrm>
            <a:off x="1700330" y="6445473"/>
            <a:ext cx="4234644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Marvin Noll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9756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400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1463" indent="-271463" algn="l" defTabSz="914400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15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71463" algn="l" defTabSz="914400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15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82663" indent="-265113" algn="l" defTabSz="898525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15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613" indent="-271463" algn="l" defTabSz="914400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15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213" indent="-265113" algn="l" defTabSz="914400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15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527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2.wdp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="" xmlns:a16="http://schemas.microsoft.com/office/drawing/2014/main" id="{8B9C1147-AA98-4749-BEB3-BE9BD4A510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1412875"/>
            <a:ext cx="8389937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de-DE" altLang="de-DE" sz="2600" b="1" dirty="0"/>
              <a:t>Simulation von Störungen im Signalpfad eines </a:t>
            </a:r>
            <a:r>
              <a:rPr lang="de-DE" altLang="de-DE" sz="2600" b="1" dirty="0" err="1"/>
              <a:t>Magnetresonanztomografen</a:t>
            </a:r>
            <a:endParaRPr lang="de-DE" altLang="de-DE" sz="2600" b="1" dirty="0"/>
          </a:p>
        </p:txBody>
      </p:sp>
      <p:sp>
        <p:nvSpPr>
          <p:cNvPr id="5" name="Rectangle 3">
            <a:extLst>
              <a:ext uri="{FF2B5EF4-FFF2-40B4-BE49-F238E27FC236}">
                <a16:creationId xmlns="" xmlns:a16="http://schemas.microsoft.com/office/drawing/2014/main" id="{52E34B1E-A451-4EF3-959F-FF343CD39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75" y="2349500"/>
            <a:ext cx="8370888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Blip>
                <a:blip r:embed="rId2"/>
              </a:buBlip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de-DE" altLang="de-DE" sz="1600" b="1" dirty="0" smtClean="0">
                <a:solidFill>
                  <a:srgbClr val="000000"/>
                </a:solidFill>
              </a:rPr>
              <a:t>Bachelorarbeit Marvin Noll</a:t>
            </a:r>
            <a:endParaRPr lang="de-DE" altLang="de-DE" sz="1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42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24.10.2018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10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Rauschleistungsspektren </a:t>
            </a:r>
            <a:r>
              <a:rPr lang="de-DE" dirty="0" err="1" smtClean="0"/>
              <a:t>LMKeval</a:t>
            </a:r>
            <a:endParaRPr lang="de-DE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15" y="1287546"/>
            <a:ext cx="8196948" cy="2521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360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24.10.2018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11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Jitter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115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24.10.2018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12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Messung von Phasenrauschen und </a:t>
            </a:r>
            <a:r>
              <a:rPr lang="de-DE" dirty="0" err="1" smtClean="0"/>
              <a:t>Jitter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556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24.10.2018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13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Phasenrauschen zu </a:t>
            </a:r>
            <a:r>
              <a:rPr lang="de-DE" dirty="0" err="1" smtClean="0"/>
              <a:t>Jitter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988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1BF5-D2CB-4CFF-86FE-6BBED906C831}" type="datetime1">
              <a:rPr lang="de-DE" smtClean="0"/>
              <a:t>23.10.2018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14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Aufgabenstellung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4760445" y="1295807"/>
            <a:ext cx="4178230" cy="2647829"/>
          </a:xfrm>
          <a:custGeom>
            <a:avLst/>
            <a:gdLst/>
            <a:ahLst/>
            <a:cxnLst/>
            <a:rect l="l" t="t" r="r" b="b"/>
            <a:pathLst>
              <a:path w="4178230" h="2647829">
                <a:moveTo>
                  <a:pt x="725955" y="402805"/>
                </a:moveTo>
                <a:lnTo>
                  <a:pt x="725955" y="2588296"/>
                </a:lnTo>
                <a:lnTo>
                  <a:pt x="1921079" y="2588296"/>
                </a:lnTo>
                <a:lnTo>
                  <a:pt x="1921079" y="402805"/>
                </a:lnTo>
                <a:close/>
                <a:moveTo>
                  <a:pt x="0" y="0"/>
                </a:moveTo>
                <a:lnTo>
                  <a:pt x="4178230" y="0"/>
                </a:lnTo>
                <a:lnTo>
                  <a:pt x="4178230" y="2647829"/>
                </a:lnTo>
                <a:lnTo>
                  <a:pt x="0" y="2647829"/>
                </a:lnTo>
                <a:close/>
              </a:path>
            </a:pathLst>
          </a:cu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00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1BF5-D2CB-4CFF-86FE-6BBED906C831}" type="datetime1">
              <a:rPr lang="de-DE" smtClean="0"/>
              <a:t>24.10.2018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15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Gemeinsame </a:t>
            </a:r>
            <a:r>
              <a:rPr lang="de-DE" dirty="0" err="1" smtClean="0"/>
              <a:t>Aquisitionselektronik</a:t>
            </a:r>
            <a:r>
              <a:rPr lang="de-DE" dirty="0" smtClean="0"/>
              <a:t> NMR/MRT bei </a:t>
            </a:r>
            <a:r>
              <a:rPr lang="de-DE" dirty="0" err="1" smtClean="0"/>
              <a:t>Bruker</a:t>
            </a:r>
            <a:r>
              <a:rPr lang="de-DE" dirty="0" smtClean="0"/>
              <a:t> </a:t>
            </a:r>
            <a:r>
              <a:rPr lang="de-DE" dirty="0" err="1" smtClean="0"/>
              <a:t>BioSpin</a:t>
            </a:r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5788" y="1295808"/>
            <a:ext cx="4196209" cy="3908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059" y="1332172"/>
            <a:ext cx="4106616" cy="2611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eck 4"/>
          <p:cNvSpPr/>
          <p:nvPr/>
        </p:nvSpPr>
        <p:spPr>
          <a:xfrm>
            <a:off x="4760445" y="1295807"/>
            <a:ext cx="4178230" cy="2647829"/>
          </a:xfrm>
          <a:custGeom>
            <a:avLst/>
            <a:gdLst/>
            <a:ahLst/>
            <a:cxnLst/>
            <a:rect l="l" t="t" r="r" b="b"/>
            <a:pathLst>
              <a:path w="4178230" h="2647829">
                <a:moveTo>
                  <a:pt x="725955" y="402805"/>
                </a:moveTo>
                <a:lnTo>
                  <a:pt x="725955" y="2588296"/>
                </a:lnTo>
                <a:lnTo>
                  <a:pt x="1921079" y="2588296"/>
                </a:lnTo>
                <a:lnTo>
                  <a:pt x="1921079" y="402805"/>
                </a:lnTo>
                <a:close/>
                <a:moveTo>
                  <a:pt x="0" y="0"/>
                </a:moveTo>
                <a:lnTo>
                  <a:pt x="4178230" y="0"/>
                </a:lnTo>
                <a:lnTo>
                  <a:pt x="4178230" y="2647829"/>
                </a:lnTo>
                <a:lnTo>
                  <a:pt x="0" y="2647829"/>
                </a:lnTo>
                <a:close/>
              </a:path>
            </a:pathLst>
          </a:cu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852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1BF5-D2CB-4CFF-86FE-6BBED906C831}" type="datetime1">
              <a:rPr lang="de-DE" smtClean="0"/>
              <a:t>24.10.2018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16</a:t>
            </a:fld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2109832" y="2828836"/>
            <a:ext cx="4924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err="1" smtClean="0"/>
              <a:t>MRiLab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645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24.10.2018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17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MRiLab</a:t>
            </a:r>
            <a:endParaRPr lang="de-DE" dirty="0"/>
          </a:p>
        </p:txBody>
      </p:sp>
      <p:pic>
        <p:nvPicPr>
          <p:cNvPr id="14338" name="Picture 2" descr="http://mrilab.sourceforge.net/images/workfl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118" y="1136308"/>
            <a:ext cx="6153765" cy="415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839309" y="5427677"/>
            <a:ext cx="7465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F. Liu, J.V. </a:t>
            </a:r>
            <a:r>
              <a:rPr lang="de-DE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Velikina</a:t>
            </a: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W.F. Block, R. </a:t>
            </a:r>
            <a:r>
              <a:rPr lang="de-DE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Kijowski</a:t>
            </a: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A.A. </a:t>
            </a:r>
            <a:r>
              <a:rPr lang="de-DE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Samsonov</a:t>
            </a: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de-D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 </a:t>
            </a:r>
            <a:r>
              <a:rPr lang="de-DE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Realistic</a:t>
            </a:r>
            <a:r>
              <a:rPr lang="de-D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MRI </a:t>
            </a:r>
            <a:r>
              <a:rPr lang="de-DE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Simulations</a:t>
            </a:r>
            <a:r>
              <a:rPr lang="de-D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de-D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de-DE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Generalized</a:t>
            </a:r>
            <a:r>
              <a:rPr lang="de-D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Multi-Pool Exchange </a:t>
            </a:r>
            <a:r>
              <a:rPr lang="de-DE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Tissue</a:t>
            </a:r>
            <a:r>
              <a:rPr lang="de-D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Model.</a:t>
            </a: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IEEE Transactions on Medical Imaging</a:t>
            </a:r>
          </a:p>
        </p:txBody>
      </p:sp>
    </p:spTree>
    <p:extLst>
      <p:ext uri="{BB962C8B-B14F-4D97-AF65-F5344CB8AC3E}">
        <p14:creationId xmlns:p14="http://schemas.microsoft.com/office/powerpoint/2010/main" val="274630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22.10.2018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18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MRiLab</a:t>
            </a:r>
            <a:endParaRPr lang="de-DE" dirty="0"/>
          </a:p>
        </p:txBody>
      </p:sp>
      <p:pic>
        <p:nvPicPr>
          <p:cNvPr id="5122" name="Picture 2" descr="C:\Users\MARVIN~1.NOL\AppData\Local\Temp\vmware-Marvin.Noll\VMwareDnD\def939f0\mrilabScreensh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38" y="1095765"/>
            <a:ext cx="7044725" cy="511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22.10.2018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19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Phantomerstellung</a:t>
            </a:r>
            <a:endParaRPr lang="de-DE" dirty="0"/>
          </a:p>
        </p:txBody>
      </p:sp>
      <p:cxnSp>
        <p:nvCxnSpPr>
          <p:cNvPr id="7" name="Gerade Verbindung mit Pfeil 6"/>
          <p:cNvCxnSpPr/>
          <p:nvPr/>
        </p:nvCxnSpPr>
        <p:spPr bwMode="auto">
          <a:xfrm>
            <a:off x="2765309" y="1983585"/>
            <a:ext cx="731520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C9D5D7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57" name="Gerade Verbindung mit Pfeil 56"/>
          <p:cNvCxnSpPr/>
          <p:nvPr/>
        </p:nvCxnSpPr>
        <p:spPr bwMode="auto">
          <a:xfrm>
            <a:off x="5617709" y="1983585"/>
            <a:ext cx="731520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C9D5D7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62" name="Gerade Verbindung mit Pfeil 61"/>
          <p:cNvCxnSpPr/>
          <p:nvPr/>
        </p:nvCxnSpPr>
        <p:spPr bwMode="auto">
          <a:xfrm flipH="1">
            <a:off x="2765309" y="4949133"/>
            <a:ext cx="731520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C9D5D7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63" name="Gerade Verbindung mit Pfeil 62"/>
          <p:cNvCxnSpPr/>
          <p:nvPr/>
        </p:nvCxnSpPr>
        <p:spPr bwMode="auto">
          <a:xfrm flipH="1">
            <a:off x="5617709" y="4949133"/>
            <a:ext cx="731520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C9D5D7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64" name="Gerade Verbindung mit Pfeil 63"/>
          <p:cNvCxnSpPr/>
          <p:nvPr/>
        </p:nvCxnSpPr>
        <p:spPr bwMode="auto">
          <a:xfrm flipH="1">
            <a:off x="7476962" y="3352800"/>
            <a:ext cx="11680" cy="483378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C9D5D7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60" name="Gruppieren 59"/>
          <p:cNvGrpSpPr/>
          <p:nvPr/>
        </p:nvGrpSpPr>
        <p:grpSpPr>
          <a:xfrm>
            <a:off x="248752" y="993585"/>
            <a:ext cx="2616368" cy="2349332"/>
            <a:chOff x="248752" y="993585"/>
            <a:chExt cx="2616368" cy="2349332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021" y="993585"/>
              <a:ext cx="2021831" cy="19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Textfeld 65"/>
            <p:cNvSpPr txBox="1"/>
            <p:nvPr/>
          </p:nvSpPr>
          <p:spPr>
            <a:xfrm>
              <a:off x="248752" y="2973585"/>
              <a:ext cx="2616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smtClean="0"/>
                <a:t>2D-CAD</a:t>
              </a:r>
              <a:endParaRPr lang="de-DE" dirty="0"/>
            </a:p>
          </p:txBody>
        </p:sp>
      </p:grpSp>
      <p:grpSp>
        <p:nvGrpSpPr>
          <p:cNvPr id="61" name="Gruppieren 60"/>
          <p:cNvGrpSpPr/>
          <p:nvPr/>
        </p:nvGrpSpPr>
        <p:grpSpPr>
          <a:xfrm>
            <a:off x="3223231" y="1104206"/>
            <a:ext cx="2616368" cy="2238711"/>
            <a:chOff x="3223231" y="1104206"/>
            <a:chExt cx="2616368" cy="2238711"/>
          </a:xfrm>
        </p:grpSpPr>
        <p:pic>
          <p:nvPicPr>
            <p:cNvPr id="5" name="Picture 3" descr="C:\Users\MARVIN~1.NOL\AppData\Local\Temp\vmware-Marvin.Noll\VMwareDnD\90beb3b7\keyedited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89" t="5614" r="20602" b="6838"/>
            <a:stretch/>
          </p:blipFill>
          <p:spPr bwMode="auto">
            <a:xfrm>
              <a:off x="3697475" y="1104206"/>
              <a:ext cx="1667880" cy="1758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feld 66"/>
            <p:cNvSpPr txBox="1"/>
            <p:nvPr/>
          </p:nvSpPr>
          <p:spPr>
            <a:xfrm>
              <a:off x="3223231" y="2973585"/>
              <a:ext cx="2616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3</a:t>
              </a:r>
              <a:r>
                <a:rPr lang="de-DE" dirty="0" smtClean="0"/>
                <a:t>D-CAD</a:t>
              </a:r>
              <a:endParaRPr lang="de-DE" dirty="0"/>
            </a:p>
          </p:txBody>
        </p:sp>
      </p:grpSp>
      <p:grpSp>
        <p:nvGrpSpPr>
          <p:cNvPr id="65" name="Gruppieren 64"/>
          <p:cNvGrpSpPr/>
          <p:nvPr/>
        </p:nvGrpSpPr>
        <p:grpSpPr>
          <a:xfrm>
            <a:off x="6147909" y="1087760"/>
            <a:ext cx="2616368" cy="2255157"/>
            <a:chOff x="6147909" y="1087760"/>
            <a:chExt cx="2616368" cy="2255157"/>
          </a:xfrm>
        </p:grpSpPr>
        <p:grpSp>
          <p:nvGrpSpPr>
            <p:cNvPr id="56" name="Gruppieren 55"/>
            <p:cNvGrpSpPr/>
            <p:nvPr/>
          </p:nvGrpSpPr>
          <p:grpSpPr>
            <a:xfrm>
              <a:off x="6606557" y="1087760"/>
              <a:ext cx="1699073" cy="1791650"/>
              <a:chOff x="362562" y="3598227"/>
              <a:chExt cx="2419350" cy="2551173"/>
            </a:xfrm>
          </p:grpSpPr>
          <p:pic>
            <p:nvPicPr>
              <p:cNvPr id="12" name="Picture 3" descr="C:\Users\MARVIN~1.NOL\AppData\Local\Temp\vmware-Marvin.Noll\VMwareDnD\90beb3b7\keyedited.pn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GlowDiffused trans="65000" intensity="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89" t="5614" r="20602" b="6838"/>
              <a:stretch/>
            </p:blipFill>
            <p:spPr bwMode="auto">
              <a:xfrm>
                <a:off x="362562" y="3598227"/>
                <a:ext cx="2419350" cy="25511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3" name="Gruppieren 12"/>
              <p:cNvGrpSpPr/>
              <p:nvPr/>
            </p:nvGrpSpPr>
            <p:grpSpPr>
              <a:xfrm>
                <a:off x="510222" y="3984242"/>
                <a:ext cx="2224026" cy="2109546"/>
                <a:chOff x="364923" y="2900252"/>
                <a:chExt cx="2224026" cy="2109546"/>
              </a:xfrm>
            </p:grpSpPr>
            <p:sp>
              <p:nvSpPr>
                <p:cNvPr id="14" name="Freihandform 13"/>
                <p:cNvSpPr/>
                <p:nvPr/>
              </p:nvSpPr>
              <p:spPr bwMode="auto">
                <a:xfrm>
                  <a:off x="1448261" y="4391139"/>
                  <a:ext cx="293891" cy="616425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93891"/>
                    <a:gd name="connsiteY0" fmla="*/ 6825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8251 h 616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3891" h="616425">
                      <a:moveTo>
                        <a:pt x="0" y="68251"/>
                      </a:moveTo>
                      <a:lnTo>
                        <a:pt x="211921" y="616425"/>
                      </a:lnTo>
                      <a:lnTo>
                        <a:pt x="293891" y="0"/>
                      </a:lnTo>
                      <a:lnTo>
                        <a:pt x="0" y="6825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" name="Freihandform 14"/>
                <p:cNvSpPr/>
                <p:nvPr/>
              </p:nvSpPr>
              <p:spPr bwMode="auto">
                <a:xfrm>
                  <a:off x="1293957" y="4466078"/>
                  <a:ext cx="364376" cy="543391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16751"/>
                    <a:gd name="connsiteY0" fmla="*/ 541486 h 541815"/>
                    <a:gd name="connsiteX1" fmla="*/ 114766 w 316751"/>
                    <a:gd name="connsiteY1" fmla="*/ 0 h 541815"/>
                    <a:gd name="connsiteX2" fmla="*/ 316751 w 316751"/>
                    <a:gd name="connsiteY2" fmla="*/ 541815 h 541815"/>
                    <a:gd name="connsiteX3" fmla="*/ 0 w 316751"/>
                    <a:gd name="connsiteY3" fmla="*/ 541486 h 541815"/>
                    <a:gd name="connsiteX0" fmla="*/ 0 w 337706"/>
                    <a:gd name="connsiteY0" fmla="*/ 554821 h 554821"/>
                    <a:gd name="connsiteX1" fmla="*/ 135721 w 337706"/>
                    <a:gd name="connsiteY1" fmla="*/ 0 h 554821"/>
                    <a:gd name="connsiteX2" fmla="*/ 337706 w 337706"/>
                    <a:gd name="connsiteY2" fmla="*/ 541815 h 554821"/>
                    <a:gd name="connsiteX3" fmla="*/ 0 w 337706"/>
                    <a:gd name="connsiteY3" fmla="*/ 554821 h 554821"/>
                    <a:gd name="connsiteX0" fmla="*/ 0 w 347231"/>
                    <a:gd name="connsiteY0" fmla="*/ 554821 h 554821"/>
                    <a:gd name="connsiteX1" fmla="*/ 135721 w 347231"/>
                    <a:gd name="connsiteY1" fmla="*/ 0 h 554821"/>
                    <a:gd name="connsiteX2" fmla="*/ 347231 w 347231"/>
                    <a:gd name="connsiteY2" fmla="*/ 541815 h 554821"/>
                    <a:gd name="connsiteX3" fmla="*/ 0 w 347231"/>
                    <a:gd name="connsiteY3" fmla="*/ 554821 h 554821"/>
                    <a:gd name="connsiteX0" fmla="*/ 0 w 465341"/>
                    <a:gd name="connsiteY0" fmla="*/ 528151 h 541815"/>
                    <a:gd name="connsiteX1" fmla="*/ 253831 w 465341"/>
                    <a:gd name="connsiteY1" fmla="*/ 0 h 541815"/>
                    <a:gd name="connsiteX2" fmla="*/ 465341 w 465341"/>
                    <a:gd name="connsiteY2" fmla="*/ 541815 h 541815"/>
                    <a:gd name="connsiteX3" fmla="*/ 0 w 465341"/>
                    <a:gd name="connsiteY3" fmla="*/ 528151 h 541815"/>
                    <a:gd name="connsiteX0" fmla="*/ 0 w 364376"/>
                    <a:gd name="connsiteY0" fmla="*/ 543391 h 543391"/>
                    <a:gd name="connsiteX1" fmla="*/ 152866 w 364376"/>
                    <a:gd name="connsiteY1" fmla="*/ 0 h 543391"/>
                    <a:gd name="connsiteX2" fmla="*/ 364376 w 364376"/>
                    <a:gd name="connsiteY2" fmla="*/ 541815 h 543391"/>
                    <a:gd name="connsiteX3" fmla="*/ 0 w 364376"/>
                    <a:gd name="connsiteY3" fmla="*/ 543391 h 54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376" h="543391">
                      <a:moveTo>
                        <a:pt x="0" y="543391"/>
                      </a:moveTo>
                      <a:lnTo>
                        <a:pt x="152866" y="0"/>
                      </a:lnTo>
                      <a:lnTo>
                        <a:pt x="364376" y="541815"/>
                      </a:lnTo>
                      <a:lnTo>
                        <a:pt x="0" y="54339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" name="Freihandform 15"/>
                <p:cNvSpPr/>
                <p:nvPr/>
              </p:nvSpPr>
              <p:spPr bwMode="auto">
                <a:xfrm>
                  <a:off x="364923" y="3916699"/>
                  <a:ext cx="314846" cy="616754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4846" h="616754">
                      <a:moveTo>
                        <a:pt x="0" y="0"/>
                      </a:moveTo>
                      <a:lnTo>
                        <a:pt x="177631" y="616754"/>
                      </a:lnTo>
                      <a:lnTo>
                        <a:pt x="314846" y="36227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" name="Freihandform 16"/>
                <p:cNvSpPr/>
                <p:nvPr/>
              </p:nvSpPr>
              <p:spPr bwMode="auto">
                <a:xfrm>
                  <a:off x="674053" y="4272572"/>
                  <a:ext cx="248171" cy="500549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248171"/>
                    <a:gd name="connsiteY0" fmla="*/ 0 h 553889"/>
                    <a:gd name="connsiteX1" fmla="*/ 183346 w 248171"/>
                    <a:gd name="connsiteY1" fmla="*/ 553889 h 553889"/>
                    <a:gd name="connsiteX2" fmla="*/ 248171 w 248171"/>
                    <a:gd name="connsiteY2" fmla="*/ 131774 h 553889"/>
                    <a:gd name="connsiteX3" fmla="*/ 0 w 248171"/>
                    <a:gd name="connsiteY3" fmla="*/ 0 h 553889"/>
                    <a:gd name="connsiteX0" fmla="*/ 0 w 248171"/>
                    <a:gd name="connsiteY0" fmla="*/ 0 h 500549"/>
                    <a:gd name="connsiteX1" fmla="*/ 69046 w 248171"/>
                    <a:gd name="connsiteY1" fmla="*/ 500549 h 500549"/>
                    <a:gd name="connsiteX2" fmla="*/ 248171 w 248171"/>
                    <a:gd name="connsiteY2" fmla="*/ 131774 h 500549"/>
                    <a:gd name="connsiteX3" fmla="*/ 0 w 248171"/>
                    <a:gd name="connsiteY3" fmla="*/ 0 h 500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8171" h="500549">
                      <a:moveTo>
                        <a:pt x="0" y="0"/>
                      </a:moveTo>
                      <a:lnTo>
                        <a:pt x="69046" y="500549"/>
                      </a:lnTo>
                      <a:lnTo>
                        <a:pt x="248171" y="13177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" name="Freihandform 17"/>
                <p:cNvSpPr/>
                <p:nvPr/>
              </p:nvSpPr>
              <p:spPr bwMode="auto">
                <a:xfrm>
                  <a:off x="1004139" y="4467983"/>
                  <a:ext cx="290081" cy="541815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11921"/>
                    <a:gd name="connsiteY0" fmla="*/ 0 h 551984"/>
                    <a:gd name="connsiteX1" fmla="*/ 211921 w 211921"/>
                    <a:gd name="connsiteY1" fmla="*/ 551984 h 551984"/>
                    <a:gd name="connsiteX2" fmla="*/ 137681 w 211921"/>
                    <a:gd name="connsiteY2" fmla="*/ 44144 h 551984"/>
                    <a:gd name="connsiteX3" fmla="*/ 0 w 211921"/>
                    <a:gd name="connsiteY3" fmla="*/ 0 h 551984"/>
                    <a:gd name="connsiteX0" fmla="*/ 0 w 234836"/>
                    <a:gd name="connsiteY0" fmla="*/ 0 h 551984"/>
                    <a:gd name="connsiteX1" fmla="*/ 211921 w 234836"/>
                    <a:gd name="connsiteY1" fmla="*/ 551984 h 551984"/>
                    <a:gd name="connsiteX2" fmla="*/ 234836 w 234836"/>
                    <a:gd name="connsiteY2" fmla="*/ 2234 h 551984"/>
                    <a:gd name="connsiteX3" fmla="*/ 0 w 234836"/>
                    <a:gd name="connsiteY3" fmla="*/ 0 h 551984"/>
                    <a:gd name="connsiteX0" fmla="*/ 0 w 236741"/>
                    <a:gd name="connsiteY0" fmla="*/ 7291 h 549750"/>
                    <a:gd name="connsiteX1" fmla="*/ 213826 w 236741"/>
                    <a:gd name="connsiteY1" fmla="*/ 549750 h 549750"/>
                    <a:gd name="connsiteX2" fmla="*/ 236741 w 236741"/>
                    <a:gd name="connsiteY2" fmla="*/ 0 h 549750"/>
                    <a:gd name="connsiteX3" fmla="*/ 0 w 236741"/>
                    <a:gd name="connsiteY3" fmla="*/ 7291 h 549750"/>
                    <a:gd name="connsiteX0" fmla="*/ 22394 w 259135"/>
                    <a:gd name="connsiteY0" fmla="*/ 7291 h 530700"/>
                    <a:gd name="connsiteX1" fmla="*/ 0 w 259135"/>
                    <a:gd name="connsiteY1" fmla="*/ 530700 h 530700"/>
                    <a:gd name="connsiteX2" fmla="*/ 259135 w 259135"/>
                    <a:gd name="connsiteY2" fmla="*/ 0 h 530700"/>
                    <a:gd name="connsiteX3" fmla="*/ 22394 w 259135"/>
                    <a:gd name="connsiteY3" fmla="*/ 7291 h 530700"/>
                    <a:gd name="connsiteX0" fmla="*/ 22394 w 306760"/>
                    <a:gd name="connsiteY0" fmla="*/ 0 h 523409"/>
                    <a:gd name="connsiteX1" fmla="*/ 0 w 306760"/>
                    <a:gd name="connsiteY1" fmla="*/ 523409 h 523409"/>
                    <a:gd name="connsiteX2" fmla="*/ 306760 w 306760"/>
                    <a:gd name="connsiteY2" fmla="*/ 181304 h 523409"/>
                    <a:gd name="connsiteX3" fmla="*/ 22394 w 306760"/>
                    <a:gd name="connsiteY3" fmla="*/ 0 h 523409"/>
                    <a:gd name="connsiteX0" fmla="*/ 49064 w 306760"/>
                    <a:gd name="connsiteY0" fmla="*/ 0 h 534839"/>
                    <a:gd name="connsiteX1" fmla="*/ 0 w 306760"/>
                    <a:gd name="connsiteY1" fmla="*/ 534839 h 534839"/>
                    <a:gd name="connsiteX2" fmla="*/ 306760 w 306760"/>
                    <a:gd name="connsiteY2" fmla="*/ 192734 h 534839"/>
                    <a:gd name="connsiteX3" fmla="*/ 49064 w 306760"/>
                    <a:gd name="connsiteY3" fmla="*/ 0 h 534839"/>
                    <a:gd name="connsiteX0" fmla="*/ 49064 w 230560"/>
                    <a:gd name="connsiteY0" fmla="*/ 0 h 534839"/>
                    <a:gd name="connsiteX1" fmla="*/ 0 w 230560"/>
                    <a:gd name="connsiteY1" fmla="*/ 534839 h 534839"/>
                    <a:gd name="connsiteX2" fmla="*/ 230560 w 230560"/>
                    <a:gd name="connsiteY2" fmla="*/ 61289 h 534839"/>
                    <a:gd name="connsiteX3" fmla="*/ 49064 w 230560"/>
                    <a:gd name="connsiteY3" fmla="*/ 0 h 534839"/>
                    <a:gd name="connsiteX0" fmla="*/ 0 w 210016"/>
                    <a:gd name="connsiteY0" fmla="*/ 461476 h 522765"/>
                    <a:gd name="connsiteX1" fmla="*/ 210016 w 210016"/>
                    <a:gd name="connsiteY1" fmla="*/ 0 h 522765"/>
                    <a:gd name="connsiteX2" fmla="*/ 181496 w 210016"/>
                    <a:gd name="connsiteY2" fmla="*/ 522765 h 522765"/>
                    <a:gd name="connsiteX3" fmla="*/ 0 w 210016"/>
                    <a:gd name="connsiteY3" fmla="*/ 461476 h 522765"/>
                    <a:gd name="connsiteX0" fmla="*/ 0 w 211921"/>
                    <a:gd name="connsiteY0" fmla="*/ 467191 h 522765"/>
                    <a:gd name="connsiteX1" fmla="*/ 211921 w 211921"/>
                    <a:gd name="connsiteY1" fmla="*/ 0 h 522765"/>
                    <a:gd name="connsiteX2" fmla="*/ 183401 w 211921"/>
                    <a:gd name="connsiteY2" fmla="*/ 522765 h 522765"/>
                    <a:gd name="connsiteX3" fmla="*/ 0 w 211921"/>
                    <a:gd name="connsiteY3" fmla="*/ 467191 h 522765"/>
                    <a:gd name="connsiteX0" fmla="*/ 0 w 290081"/>
                    <a:gd name="connsiteY0" fmla="*/ 467191 h 541815"/>
                    <a:gd name="connsiteX1" fmla="*/ 211921 w 290081"/>
                    <a:gd name="connsiteY1" fmla="*/ 0 h 541815"/>
                    <a:gd name="connsiteX2" fmla="*/ 290081 w 290081"/>
                    <a:gd name="connsiteY2" fmla="*/ 541815 h 541815"/>
                    <a:gd name="connsiteX3" fmla="*/ 0 w 290081"/>
                    <a:gd name="connsiteY3" fmla="*/ 467191 h 541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0081" h="541815">
                      <a:moveTo>
                        <a:pt x="0" y="467191"/>
                      </a:moveTo>
                      <a:lnTo>
                        <a:pt x="211921" y="0"/>
                      </a:lnTo>
                      <a:lnTo>
                        <a:pt x="290081" y="541815"/>
                      </a:lnTo>
                      <a:lnTo>
                        <a:pt x="0" y="46719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" name="Freihandform 18"/>
                <p:cNvSpPr/>
                <p:nvPr/>
              </p:nvSpPr>
              <p:spPr bwMode="auto">
                <a:xfrm>
                  <a:off x="541225" y="4282087"/>
                  <a:ext cx="198641" cy="490380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293891"/>
                    <a:gd name="connsiteY0" fmla="*/ 0 h 553889"/>
                    <a:gd name="connsiteX1" fmla="*/ 183346 w 293891"/>
                    <a:gd name="connsiteY1" fmla="*/ 553889 h 553889"/>
                    <a:gd name="connsiteX2" fmla="*/ 293891 w 293891"/>
                    <a:gd name="connsiteY2" fmla="*/ 57479 h 553889"/>
                    <a:gd name="connsiteX3" fmla="*/ 0 w 293891"/>
                    <a:gd name="connsiteY3" fmla="*/ 0 h 553889"/>
                    <a:gd name="connsiteX0" fmla="*/ 0 w 293891"/>
                    <a:gd name="connsiteY0" fmla="*/ 0 h 529124"/>
                    <a:gd name="connsiteX1" fmla="*/ 82381 w 293891"/>
                    <a:gd name="connsiteY1" fmla="*/ 529124 h 529124"/>
                    <a:gd name="connsiteX2" fmla="*/ 293891 w 293891"/>
                    <a:gd name="connsiteY2" fmla="*/ 57479 h 529124"/>
                    <a:gd name="connsiteX3" fmla="*/ 0 w 293891"/>
                    <a:gd name="connsiteY3" fmla="*/ 0 h 529124"/>
                    <a:gd name="connsiteX0" fmla="*/ 43349 w 211510"/>
                    <a:gd name="connsiteY0" fmla="*/ 0 h 599609"/>
                    <a:gd name="connsiteX1" fmla="*/ 0 w 211510"/>
                    <a:gd name="connsiteY1" fmla="*/ 599609 h 599609"/>
                    <a:gd name="connsiteX2" fmla="*/ 211510 w 211510"/>
                    <a:gd name="connsiteY2" fmla="*/ 127964 h 599609"/>
                    <a:gd name="connsiteX3" fmla="*/ 43349 w 211510"/>
                    <a:gd name="connsiteY3" fmla="*/ 0 h 599609"/>
                    <a:gd name="connsiteX0" fmla="*/ 43349 w 241990"/>
                    <a:gd name="connsiteY0" fmla="*/ 0 h 599609"/>
                    <a:gd name="connsiteX1" fmla="*/ 0 w 241990"/>
                    <a:gd name="connsiteY1" fmla="*/ 599609 h 599609"/>
                    <a:gd name="connsiteX2" fmla="*/ 241990 w 241990"/>
                    <a:gd name="connsiteY2" fmla="*/ 238454 h 599609"/>
                    <a:gd name="connsiteX3" fmla="*/ 43349 w 241990"/>
                    <a:gd name="connsiteY3" fmla="*/ 0 h 599609"/>
                    <a:gd name="connsiteX0" fmla="*/ 0 w 198641"/>
                    <a:gd name="connsiteY0" fmla="*/ 251926 h 490380"/>
                    <a:gd name="connsiteX1" fmla="*/ 137626 w 198641"/>
                    <a:gd name="connsiteY1" fmla="*/ 0 h 490380"/>
                    <a:gd name="connsiteX2" fmla="*/ 198641 w 198641"/>
                    <a:gd name="connsiteY2" fmla="*/ 490380 h 490380"/>
                    <a:gd name="connsiteX3" fmla="*/ 0 w 198641"/>
                    <a:gd name="connsiteY3" fmla="*/ 251926 h 490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8641" h="490380">
                      <a:moveTo>
                        <a:pt x="0" y="251926"/>
                      </a:moveTo>
                      <a:lnTo>
                        <a:pt x="137626" y="0"/>
                      </a:lnTo>
                      <a:lnTo>
                        <a:pt x="198641" y="490380"/>
                      </a:lnTo>
                      <a:lnTo>
                        <a:pt x="0" y="25192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" name="Freihandform 19"/>
                <p:cNvSpPr/>
                <p:nvPr/>
              </p:nvSpPr>
              <p:spPr bwMode="auto">
                <a:xfrm>
                  <a:off x="746499" y="4416090"/>
                  <a:ext cx="259601" cy="518955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11921"/>
                    <a:gd name="connsiteY0" fmla="*/ 0 h 551984"/>
                    <a:gd name="connsiteX1" fmla="*/ 211921 w 211921"/>
                    <a:gd name="connsiteY1" fmla="*/ 551984 h 551984"/>
                    <a:gd name="connsiteX2" fmla="*/ 137681 w 211921"/>
                    <a:gd name="connsiteY2" fmla="*/ 44144 h 551984"/>
                    <a:gd name="connsiteX3" fmla="*/ 0 w 211921"/>
                    <a:gd name="connsiteY3" fmla="*/ 0 h 551984"/>
                    <a:gd name="connsiteX0" fmla="*/ 0 w 234836"/>
                    <a:gd name="connsiteY0" fmla="*/ 0 h 551984"/>
                    <a:gd name="connsiteX1" fmla="*/ 211921 w 234836"/>
                    <a:gd name="connsiteY1" fmla="*/ 551984 h 551984"/>
                    <a:gd name="connsiteX2" fmla="*/ 234836 w 234836"/>
                    <a:gd name="connsiteY2" fmla="*/ 2234 h 551984"/>
                    <a:gd name="connsiteX3" fmla="*/ 0 w 234836"/>
                    <a:gd name="connsiteY3" fmla="*/ 0 h 551984"/>
                    <a:gd name="connsiteX0" fmla="*/ 0 w 236741"/>
                    <a:gd name="connsiteY0" fmla="*/ 7291 h 549750"/>
                    <a:gd name="connsiteX1" fmla="*/ 213826 w 236741"/>
                    <a:gd name="connsiteY1" fmla="*/ 549750 h 549750"/>
                    <a:gd name="connsiteX2" fmla="*/ 236741 w 236741"/>
                    <a:gd name="connsiteY2" fmla="*/ 0 h 549750"/>
                    <a:gd name="connsiteX3" fmla="*/ 0 w 236741"/>
                    <a:gd name="connsiteY3" fmla="*/ 7291 h 549750"/>
                    <a:gd name="connsiteX0" fmla="*/ 22394 w 259135"/>
                    <a:gd name="connsiteY0" fmla="*/ 7291 h 530700"/>
                    <a:gd name="connsiteX1" fmla="*/ 0 w 259135"/>
                    <a:gd name="connsiteY1" fmla="*/ 530700 h 530700"/>
                    <a:gd name="connsiteX2" fmla="*/ 259135 w 259135"/>
                    <a:gd name="connsiteY2" fmla="*/ 0 h 530700"/>
                    <a:gd name="connsiteX3" fmla="*/ 22394 w 259135"/>
                    <a:gd name="connsiteY3" fmla="*/ 7291 h 530700"/>
                    <a:gd name="connsiteX0" fmla="*/ 22394 w 318190"/>
                    <a:gd name="connsiteY0" fmla="*/ 0 h 523409"/>
                    <a:gd name="connsiteX1" fmla="*/ 0 w 318190"/>
                    <a:gd name="connsiteY1" fmla="*/ 523409 h 523409"/>
                    <a:gd name="connsiteX2" fmla="*/ 318190 w 318190"/>
                    <a:gd name="connsiteY2" fmla="*/ 101294 h 523409"/>
                    <a:gd name="connsiteX3" fmla="*/ 22394 w 318190"/>
                    <a:gd name="connsiteY3" fmla="*/ 0 h 523409"/>
                    <a:gd name="connsiteX0" fmla="*/ 58589 w 318190"/>
                    <a:gd name="connsiteY0" fmla="*/ 0 h 580559"/>
                    <a:gd name="connsiteX1" fmla="*/ 0 w 318190"/>
                    <a:gd name="connsiteY1" fmla="*/ 580559 h 580559"/>
                    <a:gd name="connsiteX2" fmla="*/ 318190 w 318190"/>
                    <a:gd name="connsiteY2" fmla="*/ 158444 h 580559"/>
                    <a:gd name="connsiteX3" fmla="*/ 58589 w 318190"/>
                    <a:gd name="connsiteY3" fmla="*/ 0 h 580559"/>
                    <a:gd name="connsiteX0" fmla="*/ 0 w 259601"/>
                    <a:gd name="connsiteY0" fmla="*/ 360511 h 518955"/>
                    <a:gd name="connsiteX1" fmla="*/ 173821 w 259601"/>
                    <a:gd name="connsiteY1" fmla="*/ 0 h 518955"/>
                    <a:gd name="connsiteX2" fmla="*/ 259601 w 259601"/>
                    <a:gd name="connsiteY2" fmla="*/ 518955 h 518955"/>
                    <a:gd name="connsiteX3" fmla="*/ 0 w 259601"/>
                    <a:gd name="connsiteY3" fmla="*/ 360511 h 518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9601" h="518955">
                      <a:moveTo>
                        <a:pt x="0" y="360511"/>
                      </a:moveTo>
                      <a:lnTo>
                        <a:pt x="173821" y="0"/>
                      </a:lnTo>
                      <a:lnTo>
                        <a:pt x="259601" y="518955"/>
                      </a:lnTo>
                      <a:lnTo>
                        <a:pt x="0" y="36051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" name="Freihandform 20"/>
                <p:cNvSpPr/>
                <p:nvPr/>
              </p:nvSpPr>
              <p:spPr bwMode="auto">
                <a:xfrm>
                  <a:off x="2026518" y="4012627"/>
                  <a:ext cx="221446" cy="711675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93891"/>
                    <a:gd name="connsiteY0" fmla="*/ 6825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8251 h 616425"/>
                    <a:gd name="connsiteX0" fmla="*/ 0 w 299606"/>
                    <a:gd name="connsiteY0" fmla="*/ 123496 h 616425"/>
                    <a:gd name="connsiteX1" fmla="*/ 217636 w 299606"/>
                    <a:gd name="connsiteY1" fmla="*/ 616425 h 616425"/>
                    <a:gd name="connsiteX2" fmla="*/ 299606 w 299606"/>
                    <a:gd name="connsiteY2" fmla="*/ 0 h 616425"/>
                    <a:gd name="connsiteX3" fmla="*/ 0 w 299606"/>
                    <a:gd name="connsiteY3" fmla="*/ 123496 h 616425"/>
                    <a:gd name="connsiteX0" fmla="*/ 0 w 217636"/>
                    <a:gd name="connsiteY0" fmla="*/ 218746 h 711675"/>
                    <a:gd name="connsiteX1" fmla="*/ 217636 w 217636"/>
                    <a:gd name="connsiteY1" fmla="*/ 711675 h 711675"/>
                    <a:gd name="connsiteX2" fmla="*/ 192926 w 217636"/>
                    <a:gd name="connsiteY2" fmla="*/ 0 h 711675"/>
                    <a:gd name="connsiteX3" fmla="*/ 0 w 217636"/>
                    <a:gd name="connsiteY3" fmla="*/ 218746 h 711675"/>
                    <a:gd name="connsiteX0" fmla="*/ 0 w 221446"/>
                    <a:gd name="connsiteY0" fmla="*/ 218746 h 711675"/>
                    <a:gd name="connsiteX1" fmla="*/ 221446 w 221446"/>
                    <a:gd name="connsiteY1" fmla="*/ 711675 h 711675"/>
                    <a:gd name="connsiteX2" fmla="*/ 196736 w 221446"/>
                    <a:gd name="connsiteY2" fmla="*/ 0 h 711675"/>
                    <a:gd name="connsiteX3" fmla="*/ 0 w 221446"/>
                    <a:gd name="connsiteY3" fmla="*/ 218746 h 711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1446" h="711675">
                      <a:moveTo>
                        <a:pt x="0" y="218746"/>
                      </a:moveTo>
                      <a:lnTo>
                        <a:pt x="221446" y="711675"/>
                      </a:lnTo>
                      <a:lnTo>
                        <a:pt x="196736" y="0"/>
                      </a:lnTo>
                      <a:lnTo>
                        <a:pt x="0" y="21874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" name="Freihandform 21"/>
                <p:cNvSpPr/>
                <p:nvPr/>
              </p:nvSpPr>
              <p:spPr bwMode="auto">
                <a:xfrm>
                  <a:off x="1662143" y="4391724"/>
                  <a:ext cx="398666" cy="617686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93891"/>
                    <a:gd name="connsiteY0" fmla="*/ 6825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8251 h 616425"/>
                    <a:gd name="connsiteX0" fmla="*/ 0 w 293891"/>
                    <a:gd name="connsiteY0" fmla="*/ 276691 h 276691"/>
                    <a:gd name="connsiteX1" fmla="*/ 59521 w 293891"/>
                    <a:gd name="connsiteY1" fmla="*/ 0 h 276691"/>
                    <a:gd name="connsiteX2" fmla="*/ 293891 w 293891"/>
                    <a:gd name="connsiteY2" fmla="*/ 208440 h 276691"/>
                    <a:gd name="connsiteX3" fmla="*/ 0 w 293891"/>
                    <a:gd name="connsiteY3" fmla="*/ 276691 h 276691"/>
                    <a:gd name="connsiteX0" fmla="*/ 0 w 402476"/>
                    <a:gd name="connsiteY0" fmla="*/ 276691 h 553245"/>
                    <a:gd name="connsiteX1" fmla="*/ 59521 w 402476"/>
                    <a:gd name="connsiteY1" fmla="*/ 0 h 553245"/>
                    <a:gd name="connsiteX2" fmla="*/ 402476 w 402476"/>
                    <a:gd name="connsiteY2" fmla="*/ 553245 h 553245"/>
                    <a:gd name="connsiteX3" fmla="*/ 0 w 402476"/>
                    <a:gd name="connsiteY3" fmla="*/ 276691 h 553245"/>
                    <a:gd name="connsiteX0" fmla="*/ 0 w 398666"/>
                    <a:gd name="connsiteY0" fmla="*/ 699601 h 699601"/>
                    <a:gd name="connsiteX1" fmla="*/ 55711 w 398666"/>
                    <a:gd name="connsiteY1" fmla="*/ 0 h 699601"/>
                    <a:gd name="connsiteX2" fmla="*/ 398666 w 398666"/>
                    <a:gd name="connsiteY2" fmla="*/ 553245 h 699601"/>
                    <a:gd name="connsiteX3" fmla="*/ 0 w 398666"/>
                    <a:gd name="connsiteY3" fmla="*/ 699601 h 699601"/>
                    <a:gd name="connsiteX0" fmla="*/ 0 w 398666"/>
                    <a:gd name="connsiteY0" fmla="*/ 617686 h 617686"/>
                    <a:gd name="connsiteX1" fmla="*/ 82381 w 398666"/>
                    <a:gd name="connsiteY1" fmla="*/ 0 h 617686"/>
                    <a:gd name="connsiteX2" fmla="*/ 398666 w 398666"/>
                    <a:gd name="connsiteY2" fmla="*/ 471330 h 617686"/>
                    <a:gd name="connsiteX3" fmla="*/ 0 w 398666"/>
                    <a:gd name="connsiteY3" fmla="*/ 617686 h 617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8666" h="617686">
                      <a:moveTo>
                        <a:pt x="0" y="617686"/>
                      </a:moveTo>
                      <a:lnTo>
                        <a:pt x="82381" y="0"/>
                      </a:lnTo>
                      <a:lnTo>
                        <a:pt x="398666" y="471330"/>
                      </a:lnTo>
                      <a:lnTo>
                        <a:pt x="0" y="61768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" name="Freihandform 22"/>
                <p:cNvSpPr/>
                <p:nvPr/>
              </p:nvSpPr>
              <p:spPr bwMode="auto">
                <a:xfrm>
                  <a:off x="2026463" y="4240177"/>
                  <a:ext cx="228655" cy="625306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93891"/>
                    <a:gd name="connsiteY0" fmla="*/ 6825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8251 h 616425"/>
                    <a:gd name="connsiteX0" fmla="*/ 0 w 293891"/>
                    <a:gd name="connsiteY0" fmla="*/ 276691 h 276691"/>
                    <a:gd name="connsiteX1" fmla="*/ 59521 w 293891"/>
                    <a:gd name="connsiteY1" fmla="*/ 0 h 276691"/>
                    <a:gd name="connsiteX2" fmla="*/ 293891 w 293891"/>
                    <a:gd name="connsiteY2" fmla="*/ 208440 h 276691"/>
                    <a:gd name="connsiteX3" fmla="*/ 0 w 293891"/>
                    <a:gd name="connsiteY3" fmla="*/ 276691 h 276691"/>
                    <a:gd name="connsiteX0" fmla="*/ 0 w 402476"/>
                    <a:gd name="connsiteY0" fmla="*/ 276691 h 553245"/>
                    <a:gd name="connsiteX1" fmla="*/ 59521 w 402476"/>
                    <a:gd name="connsiteY1" fmla="*/ 0 h 553245"/>
                    <a:gd name="connsiteX2" fmla="*/ 402476 w 402476"/>
                    <a:gd name="connsiteY2" fmla="*/ 553245 h 553245"/>
                    <a:gd name="connsiteX3" fmla="*/ 0 w 402476"/>
                    <a:gd name="connsiteY3" fmla="*/ 276691 h 553245"/>
                    <a:gd name="connsiteX0" fmla="*/ 0 w 398666"/>
                    <a:gd name="connsiteY0" fmla="*/ 699601 h 699601"/>
                    <a:gd name="connsiteX1" fmla="*/ 55711 w 398666"/>
                    <a:gd name="connsiteY1" fmla="*/ 0 h 699601"/>
                    <a:gd name="connsiteX2" fmla="*/ 398666 w 398666"/>
                    <a:gd name="connsiteY2" fmla="*/ 553245 h 699601"/>
                    <a:gd name="connsiteX3" fmla="*/ 0 w 398666"/>
                    <a:gd name="connsiteY3" fmla="*/ 699601 h 699601"/>
                    <a:gd name="connsiteX0" fmla="*/ 0 w 398666"/>
                    <a:gd name="connsiteY0" fmla="*/ 617686 h 617686"/>
                    <a:gd name="connsiteX1" fmla="*/ 82381 w 398666"/>
                    <a:gd name="connsiteY1" fmla="*/ 0 h 617686"/>
                    <a:gd name="connsiteX2" fmla="*/ 398666 w 398666"/>
                    <a:gd name="connsiteY2" fmla="*/ 471330 h 617686"/>
                    <a:gd name="connsiteX3" fmla="*/ 0 w 398666"/>
                    <a:gd name="connsiteY3" fmla="*/ 617686 h 617686"/>
                    <a:gd name="connsiteX0" fmla="*/ 0 w 461531"/>
                    <a:gd name="connsiteY0" fmla="*/ 577681 h 577681"/>
                    <a:gd name="connsiteX1" fmla="*/ 145246 w 461531"/>
                    <a:gd name="connsiteY1" fmla="*/ 0 h 577681"/>
                    <a:gd name="connsiteX2" fmla="*/ 461531 w 461531"/>
                    <a:gd name="connsiteY2" fmla="*/ 471330 h 577681"/>
                    <a:gd name="connsiteX3" fmla="*/ 0 w 461531"/>
                    <a:gd name="connsiteY3" fmla="*/ 577681 h 577681"/>
                    <a:gd name="connsiteX0" fmla="*/ 0 w 194831"/>
                    <a:gd name="connsiteY0" fmla="*/ 577681 h 577681"/>
                    <a:gd name="connsiteX1" fmla="*/ 145246 w 194831"/>
                    <a:gd name="connsiteY1" fmla="*/ 0 h 577681"/>
                    <a:gd name="connsiteX2" fmla="*/ 194831 w 194831"/>
                    <a:gd name="connsiteY2" fmla="*/ 438945 h 577681"/>
                    <a:gd name="connsiteX3" fmla="*/ 0 w 194831"/>
                    <a:gd name="connsiteY3" fmla="*/ 577681 h 577681"/>
                    <a:gd name="connsiteX0" fmla="*/ 33824 w 228655"/>
                    <a:gd name="connsiteY0" fmla="*/ 619591 h 619591"/>
                    <a:gd name="connsiteX1" fmla="*/ 0 w 228655"/>
                    <a:gd name="connsiteY1" fmla="*/ 0 h 619591"/>
                    <a:gd name="connsiteX2" fmla="*/ 228655 w 228655"/>
                    <a:gd name="connsiteY2" fmla="*/ 480855 h 619591"/>
                    <a:gd name="connsiteX3" fmla="*/ 33824 w 228655"/>
                    <a:gd name="connsiteY3" fmla="*/ 619591 h 619591"/>
                    <a:gd name="connsiteX0" fmla="*/ 33824 w 228655"/>
                    <a:gd name="connsiteY0" fmla="*/ 625306 h 625306"/>
                    <a:gd name="connsiteX1" fmla="*/ 0 w 228655"/>
                    <a:gd name="connsiteY1" fmla="*/ 0 h 625306"/>
                    <a:gd name="connsiteX2" fmla="*/ 228655 w 228655"/>
                    <a:gd name="connsiteY2" fmla="*/ 480855 h 625306"/>
                    <a:gd name="connsiteX3" fmla="*/ 33824 w 228655"/>
                    <a:gd name="connsiteY3" fmla="*/ 625306 h 625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55" h="625306">
                      <a:moveTo>
                        <a:pt x="33824" y="625306"/>
                      </a:moveTo>
                      <a:lnTo>
                        <a:pt x="0" y="0"/>
                      </a:lnTo>
                      <a:lnTo>
                        <a:pt x="228655" y="480855"/>
                      </a:lnTo>
                      <a:lnTo>
                        <a:pt x="33824" y="62530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4" name="Freihandform 23"/>
                <p:cNvSpPr/>
                <p:nvPr/>
              </p:nvSpPr>
              <p:spPr bwMode="auto">
                <a:xfrm>
                  <a:off x="2375598" y="3298730"/>
                  <a:ext cx="198586" cy="805020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93891"/>
                    <a:gd name="connsiteY0" fmla="*/ 6825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8251 h 616425"/>
                    <a:gd name="connsiteX0" fmla="*/ 0 w 299606"/>
                    <a:gd name="connsiteY0" fmla="*/ 123496 h 616425"/>
                    <a:gd name="connsiteX1" fmla="*/ 217636 w 299606"/>
                    <a:gd name="connsiteY1" fmla="*/ 616425 h 616425"/>
                    <a:gd name="connsiteX2" fmla="*/ 299606 w 299606"/>
                    <a:gd name="connsiteY2" fmla="*/ 0 h 616425"/>
                    <a:gd name="connsiteX3" fmla="*/ 0 w 299606"/>
                    <a:gd name="connsiteY3" fmla="*/ 123496 h 616425"/>
                    <a:gd name="connsiteX0" fmla="*/ 0 w 217636"/>
                    <a:gd name="connsiteY0" fmla="*/ 218746 h 711675"/>
                    <a:gd name="connsiteX1" fmla="*/ 217636 w 217636"/>
                    <a:gd name="connsiteY1" fmla="*/ 711675 h 711675"/>
                    <a:gd name="connsiteX2" fmla="*/ 192926 w 217636"/>
                    <a:gd name="connsiteY2" fmla="*/ 0 h 711675"/>
                    <a:gd name="connsiteX3" fmla="*/ 0 w 217636"/>
                    <a:gd name="connsiteY3" fmla="*/ 218746 h 711675"/>
                    <a:gd name="connsiteX0" fmla="*/ 0 w 221446"/>
                    <a:gd name="connsiteY0" fmla="*/ 218746 h 711675"/>
                    <a:gd name="connsiteX1" fmla="*/ 221446 w 221446"/>
                    <a:gd name="connsiteY1" fmla="*/ 711675 h 711675"/>
                    <a:gd name="connsiteX2" fmla="*/ 196736 w 221446"/>
                    <a:gd name="connsiteY2" fmla="*/ 0 h 711675"/>
                    <a:gd name="connsiteX3" fmla="*/ 0 w 221446"/>
                    <a:gd name="connsiteY3" fmla="*/ 218746 h 711675"/>
                    <a:gd name="connsiteX0" fmla="*/ 0 w 295741"/>
                    <a:gd name="connsiteY0" fmla="*/ 300661 h 711675"/>
                    <a:gd name="connsiteX1" fmla="*/ 295741 w 295741"/>
                    <a:gd name="connsiteY1" fmla="*/ 711675 h 711675"/>
                    <a:gd name="connsiteX2" fmla="*/ 271031 w 295741"/>
                    <a:gd name="connsiteY2" fmla="*/ 0 h 711675"/>
                    <a:gd name="connsiteX3" fmla="*/ 0 w 295741"/>
                    <a:gd name="connsiteY3" fmla="*/ 300661 h 711675"/>
                    <a:gd name="connsiteX0" fmla="*/ 0 w 295741"/>
                    <a:gd name="connsiteY0" fmla="*/ 435916 h 846930"/>
                    <a:gd name="connsiteX1" fmla="*/ 295741 w 295741"/>
                    <a:gd name="connsiteY1" fmla="*/ 846930 h 846930"/>
                    <a:gd name="connsiteX2" fmla="*/ 46241 w 295741"/>
                    <a:gd name="connsiteY2" fmla="*/ 0 h 846930"/>
                    <a:gd name="connsiteX3" fmla="*/ 0 w 295741"/>
                    <a:gd name="connsiteY3" fmla="*/ 435916 h 846930"/>
                    <a:gd name="connsiteX0" fmla="*/ 0 w 198586"/>
                    <a:gd name="connsiteY0" fmla="*/ 435916 h 805020"/>
                    <a:gd name="connsiteX1" fmla="*/ 198586 w 198586"/>
                    <a:gd name="connsiteY1" fmla="*/ 805020 h 805020"/>
                    <a:gd name="connsiteX2" fmla="*/ 46241 w 198586"/>
                    <a:gd name="connsiteY2" fmla="*/ 0 h 805020"/>
                    <a:gd name="connsiteX3" fmla="*/ 0 w 198586"/>
                    <a:gd name="connsiteY3" fmla="*/ 435916 h 80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8586" h="805020">
                      <a:moveTo>
                        <a:pt x="0" y="435916"/>
                      </a:moveTo>
                      <a:lnTo>
                        <a:pt x="198586" y="805020"/>
                      </a:lnTo>
                      <a:lnTo>
                        <a:pt x="46241" y="0"/>
                      </a:lnTo>
                      <a:lnTo>
                        <a:pt x="0" y="43591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5" name="Freihandform 24"/>
                <p:cNvSpPr/>
                <p:nvPr/>
              </p:nvSpPr>
              <p:spPr bwMode="auto">
                <a:xfrm>
                  <a:off x="2231284" y="4015718"/>
                  <a:ext cx="251515" cy="703411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93891"/>
                    <a:gd name="connsiteY0" fmla="*/ 6825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8251 h 616425"/>
                    <a:gd name="connsiteX0" fmla="*/ 0 w 299606"/>
                    <a:gd name="connsiteY0" fmla="*/ 123496 h 616425"/>
                    <a:gd name="connsiteX1" fmla="*/ 217636 w 299606"/>
                    <a:gd name="connsiteY1" fmla="*/ 616425 h 616425"/>
                    <a:gd name="connsiteX2" fmla="*/ 299606 w 299606"/>
                    <a:gd name="connsiteY2" fmla="*/ 0 h 616425"/>
                    <a:gd name="connsiteX3" fmla="*/ 0 w 299606"/>
                    <a:gd name="connsiteY3" fmla="*/ 123496 h 616425"/>
                    <a:gd name="connsiteX0" fmla="*/ 0 w 217636"/>
                    <a:gd name="connsiteY0" fmla="*/ 218746 h 711675"/>
                    <a:gd name="connsiteX1" fmla="*/ 217636 w 217636"/>
                    <a:gd name="connsiteY1" fmla="*/ 711675 h 711675"/>
                    <a:gd name="connsiteX2" fmla="*/ 192926 w 217636"/>
                    <a:gd name="connsiteY2" fmla="*/ 0 h 711675"/>
                    <a:gd name="connsiteX3" fmla="*/ 0 w 217636"/>
                    <a:gd name="connsiteY3" fmla="*/ 218746 h 711675"/>
                    <a:gd name="connsiteX0" fmla="*/ 0 w 221446"/>
                    <a:gd name="connsiteY0" fmla="*/ 218746 h 711675"/>
                    <a:gd name="connsiteX1" fmla="*/ 221446 w 221446"/>
                    <a:gd name="connsiteY1" fmla="*/ 711675 h 711675"/>
                    <a:gd name="connsiteX2" fmla="*/ 196736 w 221446"/>
                    <a:gd name="connsiteY2" fmla="*/ 0 h 711675"/>
                    <a:gd name="connsiteX3" fmla="*/ 0 w 221446"/>
                    <a:gd name="connsiteY3" fmla="*/ 218746 h 711675"/>
                    <a:gd name="connsiteX0" fmla="*/ 218609 w 415345"/>
                    <a:gd name="connsiteY0" fmla="*/ 370036 h 370036"/>
                    <a:gd name="connsiteX1" fmla="*/ 0 w 415345"/>
                    <a:gd name="connsiteY1" fmla="*/ 0 h 370036"/>
                    <a:gd name="connsiteX2" fmla="*/ 415345 w 415345"/>
                    <a:gd name="connsiteY2" fmla="*/ 151290 h 370036"/>
                    <a:gd name="connsiteX3" fmla="*/ 218609 w 415345"/>
                    <a:gd name="connsiteY3" fmla="*/ 370036 h 370036"/>
                    <a:gd name="connsiteX0" fmla="*/ 22394 w 415345"/>
                    <a:gd name="connsiteY0" fmla="*/ 703411 h 703411"/>
                    <a:gd name="connsiteX1" fmla="*/ 0 w 415345"/>
                    <a:gd name="connsiteY1" fmla="*/ 0 h 703411"/>
                    <a:gd name="connsiteX2" fmla="*/ 415345 w 415345"/>
                    <a:gd name="connsiteY2" fmla="*/ 151290 h 703411"/>
                    <a:gd name="connsiteX3" fmla="*/ 22394 w 415345"/>
                    <a:gd name="connsiteY3" fmla="*/ 703411 h 703411"/>
                    <a:gd name="connsiteX0" fmla="*/ 22394 w 251515"/>
                    <a:gd name="connsiteY0" fmla="*/ 703411 h 703411"/>
                    <a:gd name="connsiteX1" fmla="*/ 0 w 251515"/>
                    <a:gd name="connsiteY1" fmla="*/ 0 h 703411"/>
                    <a:gd name="connsiteX2" fmla="*/ 251515 w 251515"/>
                    <a:gd name="connsiteY2" fmla="*/ 397035 h 703411"/>
                    <a:gd name="connsiteX3" fmla="*/ 22394 w 251515"/>
                    <a:gd name="connsiteY3" fmla="*/ 703411 h 703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1515" h="703411">
                      <a:moveTo>
                        <a:pt x="22394" y="703411"/>
                      </a:moveTo>
                      <a:lnTo>
                        <a:pt x="0" y="0"/>
                      </a:lnTo>
                      <a:lnTo>
                        <a:pt x="251515" y="397035"/>
                      </a:lnTo>
                      <a:lnTo>
                        <a:pt x="22394" y="70341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6" name="Freihandform 25"/>
                <p:cNvSpPr/>
                <p:nvPr/>
              </p:nvSpPr>
              <p:spPr bwMode="auto">
                <a:xfrm>
                  <a:off x="2376530" y="3743700"/>
                  <a:ext cx="200080" cy="665311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93891"/>
                    <a:gd name="connsiteY0" fmla="*/ 6825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8251 h 616425"/>
                    <a:gd name="connsiteX0" fmla="*/ 0 w 299606"/>
                    <a:gd name="connsiteY0" fmla="*/ 123496 h 616425"/>
                    <a:gd name="connsiteX1" fmla="*/ 217636 w 299606"/>
                    <a:gd name="connsiteY1" fmla="*/ 616425 h 616425"/>
                    <a:gd name="connsiteX2" fmla="*/ 299606 w 299606"/>
                    <a:gd name="connsiteY2" fmla="*/ 0 h 616425"/>
                    <a:gd name="connsiteX3" fmla="*/ 0 w 299606"/>
                    <a:gd name="connsiteY3" fmla="*/ 123496 h 616425"/>
                    <a:gd name="connsiteX0" fmla="*/ 0 w 217636"/>
                    <a:gd name="connsiteY0" fmla="*/ 218746 h 711675"/>
                    <a:gd name="connsiteX1" fmla="*/ 217636 w 217636"/>
                    <a:gd name="connsiteY1" fmla="*/ 711675 h 711675"/>
                    <a:gd name="connsiteX2" fmla="*/ 192926 w 217636"/>
                    <a:gd name="connsiteY2" fmla="*/ 0 h 711675"/>
                    <a:gd name="connsiteX3" fmla="*/ 0 w 217636"/>
                    <a:gd name="connsiteY3" fmla="*/ 218746 h 711675"/>
                    <a:gd name="connsiteX0" fmla="*/ 0 w 221446"/>
                    <a:gd name="connsiteY0" fmla="*/ 218746 h 711675"/>
                    <a:gd name="connsiteX1" fmla="*/ 221446 w 221446"/>
                    <a:gd name="connsiteY1" fmla="*/ 711675 h 711675"/>
                    <a:gd name="connsiteX2" fmla="*/ 196736 w 221446"/>
                    <a:gd name="connsiteY2" fmla="*/ 0 h 711675"/>
                    <a:gd name="connsiteX3" fmla="*/ 0 w 221446"/>
                    <a:gd name="connsiteY3" fmla="*/ 218746 h 711675"/>
                    <a:gd name="connsiteX0" fmla="*/ 0 w 410041"/>
                    <a:gd name="connsiteY0" fmla="*/ 597841 h 711675"/>
                    <a:gd name="connsiteX1" fmla="*/ 410041 w 410041"/>
                    <a:gd name="connsiteY1" fmla="*/ 711675 h 711675"/>
                    <a:gd name="connsiteX2" fmla="*/ 385331 w 410041"/>
                    <a:gd name="connsiteY2" fmla="*/ 0 h 711675"/>
                    <a:gd name="connsiteX3" fmla="*/ 0 w 410041"/>
                    <a:gd name="connsiteY3" fmla="*/ 597841 h 711675"/>
                    <a:gd name="connsiteX0" fmla="*/ 0 w 410041"/>
                    <a:gd name="connsiteY0" fmla="*/ 308281 h 422115"/>
                    <a:gd name="connsiteX1" fmla="*/ 410041 w 410041"/>
                    <a:gd name="connsiteY1" fmla="*/ 422115 h 422115"/>
                    <a:gd name="connsiteX2" fmla="*/ 93866 w 410041"/>
                    <a:gd name="connsiteY2" fmla="*/ 0 h 422115"/>
                    <a:gd name="connsiteX3" fmla="*/ 0 w 410041"/>
                    <a:gd name="connsiteY3" fmla="*/ 308281 h 422115"/>
                    <a:gd name="connsiteX0" fmla="*/ 106214 w 200080"/>
                    <a:gd name="connsiteY0" fmla="*/ 665311 h 665311"/>
                    <a:gd name="connsiteX1" fmla="*/ 0 w 200080"/>
                    <a:gd name="connsiteY1" fmla="*/ 0 h 665311"/>
                    <a:gd name="connsiteX2" fmla="*/ 200080 w 200080"/>
                    <a:gd name="connsiteY2" fmla="*/ 357030 h 665311"/>
                    <a:gd name="connsiteX3" fmla="*/ 106214 w 200080"/>
                    <a:gd name="connsiteY3" fmla="*/ 665311 h 665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0080" h="665311">
                      <a:moveTo>
                        <a:pt x="106214" y="665311"/>
                      </a:moveTo>
                      <a:lnTo>
                        <a:pt x="0" y="0"/>
                      </a:lnTo>
                      <a:lnTo>
                        <a:pt x="200080" y="357030"/>
                      </a:lnTo>
                      <a:lnTo>
                        <a:pt x="106214" y="66531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7" name="Freihandform 26"/>
                <p:cNvSpPr/>
                <p:nvPr/>
              </p:nvSpPr>
              <p:spPr bwMode="auto">
                <a:xfrm>
                  <a:off x="722688" y="3816324"/>
                  <a:ext cx="215786" cy="197654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5786" h="197654">
                      <a:moveTo>
                        <a:pt x="0" y="0"/>
                      </a:moveTo>
                      <a:lnTo>
                        <a:pt x="78571" y="197654"/>
                      </a:lnTo>
                      <a:lnTo>
                        <a:pt x="215786" y="7462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8" name="Freihandform 27"/>
                <p:cNvSpPr/>
                <p:nvPr/>
              </p:nvSpPr>
              <p:spPr bwMode="auto">
                <a:xfrm>
                  <a:off x="544060" y="3721805"/>
                  <a:ext cx="176699" cy="143985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176699 w 176699"/>
                    <a:gd name="connsiteY0" fmla="*/ 144451 h 199230"/>
                    <a:gd name="connsiteX1" fmla="*/ 0 w 176699"/>
                    <a:gd name="connsiteY1" fmla="*/ 199230 h 199230"/>
                    <a:gd name="connsiteX2" fmla="*/ 110545 w 176699"/>
                    <a:gd name="connsiteY2" fmla="*/ 0 h 199230"/>
                    <a:gd name="connsiteX3" fmla="*/ 176699 w 176699"/>
                    <a:gd name="connsiteY3" fmla="*/ 144451 h 199230"/>
                    <a:gd name="connsiteX0" fmla="*/ 176699 w 176699"/>
                    <a:gd name="connsiteY0" fmla="*/ 89206 h 143985"/>
                    <a:gd name="connsiteX1" fmla="*/ 0 w 176699"/>
                    <a:gd name="connsiteY1" fmla="*/ 143985 h 143985"/>
                    <a:gd name="connsiteX2" fmla="*/ 36250 w 176699"/>
                    <a:gd name="connsiteY2" fmla="*/ 0 h 143985"/>
                    <a:gd name="connsiteX3" fmla="*/ 176699 w 176699"/>
                    <a:gd name="connsiteY3" fmla="*/ 89206 h 143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6699" h="143985">
                      <a:moveTo>
                        <a:pt x="176699" y="89206"/>
                      </a:moveTo>
                      <a:lnTo>
                        <a:pt x="0" y="143985"/>
                      </a:lnTo>
                      <a:lnTo>
                        <a:pt x="36250" y="0"/>
                      </a:lnTo>
                      <a:lnTo>
                        <a:pt x="176699" y="8920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9" name="Freihandform 28"/>
                <p:cNvSpPr/>
                <p:nvPr/>
              </p:nvSpPr>
              <p:spPr bwMode="auto">
                <a:xfrm>
                  <a:off x="629350" y="3820537"/>
                  <a:ext cx="170984" cy="195886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41469 w 241469"/>
                    <a:gd name="connsiteY0" fmla="*/ 195886 h 195886"/>
                    <a:gd name="connsiteX1" fmla="*/ 0 w 241469"/>
                    <a:gd name="connsiteY1" fmla="*/ 119220 h 195886"/>
                    <a:gd name="connsiteX2" fmla="*/ 108640 w 241469"/>
                    <a:gd name="connsiteY2" fmla="*/ 0 h 195886"/>
                    <a:gd name="connsiteX3" fmla="*/ 241469 w 241469"/>
                    <a:gd name="connsiteY3" fmla="*/ 195886 h 195886"/>
                    <a:gd name="connsiteX0" fmla="*/ 224324 w 224324"/>
                    <a:gd name="connsiteY0" fmla="*/ 195886 h 195886"/>
                    <a:gd name="connsiteX1" fmla="*/ 0 w 224324"/>
                    <a:gd name="connsiteY1" fmla="*/ 145890 h 195886"/>
                    <a:gd name="connsiteX2" fmla="*/ 91495 w 224324"/>
                    <a:gd name="connsiteY2" fmla="*/ 0 h 195886"/>
                    <a:gd name="connsiteX3" fmla="*/ 224324 w 224324"/>
                    <a:gd name="connsiteY3" fmla="*/ 195886 h 195886"/>
                    <a:gd name="connsiteX0" fmla="*/ 224324 w 224324"/>
                    <a:gd name="connsiteY0" fmla="*/ 186361 h 186361"/>
                    <a:gd name="connsiteX1" fmla="*/ 0 w 224324"/>
                    <a:gd name="connsiteY1" fmla="*/ 136365 h 186361"/>
                    <a:gd name="connsiteX2" fmla="*/ 154360 w 224324"/>
                    <a:gd name="connsiteY2" fmla="*/ 0 h 186361"/>
                    <a:gd name="connsiteX3" fmla="*/ 224324 w 224324"/>
                    <a:gd name="connsiteY3" fmla="*/ 186361 h 186361"/>
                    <a:gd name="connsiteX0" fmla="*/ 230039 w 230039"/>
                    <a:gd name="connsiteY0" fmla="*/ 195886 h 195886"/>
                    <a:gd name="connsiteX1" fmla="*/ 0 w 230039"/>
                    <a:gd name="connsiteY1" fmla="*/ 136365 h 195886"/>
                    <a:gd name="connsiteX2" fmla="*/ 154360 w 230039"/>
                    <a:gd name="connsiteY2" fmla="*/ 0 h 195886"/>
                    <a:gd name="connsiteX3" fmla="*/ 230039 w 230039"/>
                    <a:gd name="connsiteY3" fmla="*/ 195886 h 195886"/>
                    <a:gd name="connsiteX0" fmla="*/ 170984 w 170984"/>
                    <a:gd name="connsiteY0" fmla="*/ 195886 h 195886"/>
                    <a:gd name="connsiteX1" fmla="*/ 0 w 170984"/>
                    <a:gd name="connsiteY1" fmla="*/ 174465 h 195886"/>
                    <a:gd name="connsiteX2" fmla="*/ 95305 w 170984"/>
                    <a:gd name="connsiteY2" fmla="*/ 0 h 195886"/>
                    <a:gd name="connsiteX3" fmla="*/ 170984 w 170984"/>
                    <a:gd name="connsiteY3" fmla="*/ 195886 h 195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0984" h="195886">
                      <a:moveTo>
                        <a:pt x="170984" y="195886"/>
                      </a:moveTo>
                      <a:lnTo>
                        <a:pt x="0" y="174465"/>
                      </a:lnTo>
                      <a:lnTo>
                        <a:pt x="95305" y="0"/>
                      </a:lnTo>
                      <a:lnTo>
                        <a:pt x="170984" y="19588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0" name="Freihandform 29"/>
                <p:cNvSpPr/>
                <p:nvPr/>
              </p:nvSpPr>
              <p:spPr bwMode="auto">
                <a:xfrm>
                  <a:off x="578803" y="3651060"/>
                  <a:ext cx="182935" cy="167311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75759 w 275759"/>
                    <a:gd name="connsiteY0" fmla="*/ 144451 h 144451"/>
                    <a:gd name="connsiteX1" fmla="*/ 0 w 275759"/>
                    <a:gd name="connsiteY1" fmla="*/ 119220 h 144451"/>
                    <a:gd name="connsiteX2" fmla="*/ 209605 w 275759"/>
                    <a:gd name="connsiteY2" fmla="*/ 0 h 144451"/>
                    <a:gd name="connsiteX3" fmla="*/ 275759 w 275759"/>
                    <a:gd name="connsiteY3" fmla="*/ 144451 h 144451"/>
                    <a:gd name="connsiteX0" fmla="*/ 150029 w 209605"/>
                    <a:gd name="connsiteY0" fmla="*/ 214936 h 214936"/>
                    <a:gd name="connsiteX1" fmla="*/ 0 w 209605"/>
                    <a:gd name="connsiteY1" fmla="*/ 119220 h 214936"/>
                    <a:gd name="connsiteX2" fmla="*/ 209605 w 209605"/>
                    <a:gd name="connsiteY2" fmla="*/ 0 h 214936"/>
                    <a:gd name="connsiteX3" fmla="*/ 150029 w 209605"/>
                    <a:gd name="connsiteY3" fmla="*/ 214936 h 214936"/>
                    <a:gd name="connsiteX0" fmla="*/ 150029 w 182935"/>
                    <a:gd name="connsiteY0" fmla="*/ 167311 h 167311"/>
                    <a:gd name="connsiteX1" fmla="*/ 0 w 182935"/>
                    <a:gd name="connsiteY1" fmla="*/ 71595 h 167311"/>
                    <a:gd name="connsiteX2" fmla="*/ 182935 w 182935"/>
                    <a:gd name="connsiteY2" fmla="*/ 0 h 167311"/>
                    <a:gd name="connsiteX3" fmla="*/ 150029 w 182935"/>
                    <a:gd name="connsiteY3" fmla="*/ 167311 h 167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935" h="167311">
                      <a:moveTo>
                        <a:pt x="150029" y="167311"/>
                      </a:moveTo>
                      <a:lnTo>
                        <a:pt x="0" y="71595"/>
                      </a:lnTo>
                      <a:lnTo>
                        <a:pt x="182935" y="0"/>
                      </a:lnTo>
                      <a:lnTo>
                        <a:pt x="150029" y="16731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1" name="Freihandform 30"/>
                <p:cNvSpPr/>
                <p:nvPr/>
              </p:nvSpPr>
              <p:spPr bwMode="auto">
                <a:xfrm>
                  <a:off x="538141" y="3820537"/>
                  <a:ext cx="186745" cy="169216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41469 w 241469"/>
                    <a:gd name="connsiteY0" fmla="*/ 195886 h 195886"/>
                    <a:gd name="connsiteX1" fmla="*/ 0 w 241469"/>
                    <a:gd name="connsiteY1" fmla="*/ 119220 h 195886"/>
                    <a:gd name="connsiteX2" fmla="*/ 108640 w 241469"/>
                    <a:gd name="connsiteY2" fmla="*/ 0 h 195886"/>
                    <a:gd name="connsiteX3" fmla="*/ 241469 w 241469"/>
                    <a:gd name="connsiteY3" fmla="*/ 195886 h 195886"/>
                    <a:gd name="connsiteX0" fmla="*/ 224324 w 224324"/>
                    <a:gd name="connsiteY0" fmla="*/ 195886 h 195886"/>
                    <a:gd name="connsiteX1" fmla="*/ 0 w 224324"/>
                    <a:gd name="connsiteY1" fmla="*/ 145890 h 195886"/>
                    <a:gd name="connsiteX2" fmla="*/ 91495 w 224324"/>
                    <a:gd name="connsiteY2" fmla="*/ 0 h 195886"/>
                    <a:gd name="connsiteX3" fmla="*/ 224324 w 224324"/>
                    <a:gd name="connsiteY3" fmla="*/ 195886 h 195886"/>
                    <a:gd name="connsiteX0" fmla="*/ 224324 w 224324"/>
                    <a:gd name="connsiteY0" fmla="*/ 186361 h 186361"/>
                    <a:gd name="connsiteX1" fmla="*/ 0 w 224324"/>
                    <a:gd name="connsiteY1" fmla="*/ 136365 h 186361"/>
                    <a:gd name="connsiteX2" fmla="*/ 154360 w 224324"/>
                    <a:gd name="connsiteY2" fmla="*/ 0 h 186361"/>
                    <a:gd name="connsiteX3" fmla="*/ 224324 w 224324"/>
                    <a:gd name="connsiteY3" fmla="*/ 186361 h 186361"/>
                    <a:gd name="connsiteX0" fmla="*/ 230039 w 230039"/>
                    <a:gd name="connsiteY0" fmla="*/ 195886 h 195886"/>
                    <a:gd name="connsiteX1" fmla="*/ 0 w 230039"/>
                    <a:gd name="connsiteY1" fmla="*/ 136365 h 195886"/>
                    <a:gd name="connsiteX2" fmla="*/ 154360 w 230039"/>
                    <a:gd name="connsiteY2" fmla="*/ 0 h 195886"/>
                    <a:gd name="connsiteX3" fmla="*/ 230039 w 230039"/>
                    <a:gd name="connsiteY3" fmla="*/ 195886 h 195886"/>
                    <a:gd name="connsiteX0" fmla="*/ 170984 w 170984"/>
                    <a:gd name="connsiteY0" fmla="*/ 195886 h 195886"/>
                    <a:gd name="connsiteX1" fmla="*/ 0 w 170984"/>
                    <a:gd name="connsiteY1" fmla="*/ 174465 h 195886"/>
                    <a:gd name="connsiteX2" fmla="*/ 95305 w 170984"/>
                    <a:gd name="connsiteY2" fmla="*/ 0 h 195886"/>
                    <a:gd name="connsiteX3" fmla="*/ 170984 w 170984"/>
                    <a:gd name="connsiteY3" fmla="*/ 195886 h 195886"/>
                    <a:gd name="connsiteX0" fmla="*/ 170984 w 255325"/>
                    <a:gd name="connsiteY0" fmla="*/ 134926 h 134926"/>
                    <a:gd name="connsiteX1" fmla="*/ 0 w 255325"/>
                    <a:gd name="connsiteY1" fmla="*/ 113505 h 134926"/>
                    <a:gd name="connsiteX2" fmla="*/ 255325 w 255325"/>
                    <a:gd name="connsiteY2" fmla="*/ 0 h 134926"/>
                    <a:gd name="connsiteX3" fmla="*/ 170984 w 255325"/>
                    <a:gd name="connsiteY3" fmla="*/ 134926 h 134926"/>
                    <a:gd name="connsiteX0" fmla="*/ 157649 w 255325"/>
                    <a:gd name="connsiteY0" fmla="*/ 169216 h 169216"/>
                    <a:gd name="connsiteX1" fmla="*/ 0 w 255325"/>
                    <a:gd name="connsiteY1" fmla="*/ 113505 h 169216"/>
                    <a:gd name="connsiteX2" fmla="*/ 255325 w 255325"/>
                    <a:gd name="connsiteY2" fmla="*/ 0 h 169216"/>
                    <a:gd name="connsiteX3" fmla="*/ 157649 w 255325"/>
                    <a:gd name="connsiteY3" fmla="*/ 169216 h 169216"/>
                    <a:gd name="connsiteX0" fmla="*/ 89069 w 186745"/>
                    <a:gd name="connsiteY0" fmla="*/ 169216 h 169216"/>
                    <a:gd name="connsiteX1" fmla="*/ 0 w 186745"/>
                    <a:gd name="connsiteY1" fmla="*/ 52545 h 169216"/>
                    <a:gd name="connsiteX2" fmla="*/ 186745 w 186745"/>
                    <a:gd name="connsiteY2" fmla="*/ 0 h 169216"/>
                    <a:gd name="connsiteX3" fmla="*/ 89069 w 186745"/>
                    <a:gd name="connsiteY3" fmla="*/ 169216 h 169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6745" h="169216">
                      <a:moveTo>
                        <a:pt x="89069" y="169216"/>
                      </a:moveTo>
                      <a:lnTo>
                        <a:pt x="0" y="52545"/>
                      </a:lnTo>
                      <a:lnTo>
                        <a:pt x="186745" y="0"/>
                      </a:lnTo>
                      <a:lnTo>
                        <a:pt x="89069" y="16921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2" name="Freihandform 31"/>
                <p:cNvSpPr/>
                <p:nvPr/>
              </p:nvSpPr>
              <p:spPr bwMode="auto">
                <a:xfrm>
                  <a:off x="720498" y="3649013"/>
                  <a:ext cx="191939" cy="172560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75759 w 275759"/>
                    <a:gd name="connsiteY0" fmla="*/ 144451 h 144451"/>
                    <a:gd name="connsiteX1" fmla="*/ 0 w 275759"/>
                    <a:gd name="connsiteY1" fmla="*/ 119220 h 144451"/>
                    <a:gd name="connsiteX2" fmla="*/ 209605 w 275759"/>
                    <a:gd name="connsiteY2" fmla="*/ 0 h 144451"/>
                    <a:gd name="connsiteX3" fmla="*/ 275759 w 275759"/>
                    <a:gd name="connsiteY3" fmla="*/ 144451 h 144451"/>
                    <a:gd name="connsiteX0" fmla="*/ 150029 w 209605"/>
                    <a:gd name="connsiteY0" fmla="*/ 214936 h 214936"/>
                    <a:gd name="connsiteX1" fmla="*/ 0 w 209605"/>
                    <a:gd name="connsiteY1" fmla="*/ 119220 h 214936"/>
                    <a:gd name="connsiteX2" fmla="*/ 209605 w 209605"/>
                    <a:gd name="connsiteY2" fmla="*/ 0 h 214936"/>
                    <a:gd name="connsiteX3" fmla="*/ 150029 w 209605"/>
                    <a:gd name="connsiteY3" fmla="*/ 214936 h 214936"/>
                    <a:gd name="connsiteX0" fmla="*/ 150029 w 182935"/>
                    <a:gd name="connsiteY0" fmla="*/ 167311 h 167311"/>
                    <a:gd name="connsiteX1" fmla="*/ 0 w 182935"/>
                    <a:gd name="connsiteY1" fmla="*/ 71595 h 167311"/>
                    <a:gd name="connsiteX2" fmla="*/ 182935 w 182935"/>
                    <a:gd name="connsiteY2" fmla="*/ 0 h 167311"/>
                    <a:gd name="connsiteX3" fmla="*/ 150029 w 182935"/>
                    <a:gd name="connsiteY3" fmla="*/ 167311 h 167311"/>
                    <a:gd name="connsiteX0" fmla="*/ 315764 w 348670"/>
                    <a:gd name="connsiteY0" fmla="*/ 167311 h 172560"/>
                    <a:gd name="connsiteX1" fmla="*/ 0 w 348670"/>
                    <a:gd name="connsiteY1" fmla="*/ 172560 h 172560"/>
                    <a:gd name="connsiteX2" fmla="*/ 348670 w 348670"/>
                    <a:gd name="connsiteY2" fmla="*/ 0 h 172560"/>
                    <a:gd name="connsiteX3" fmla="*/ 315764 w 348670"/>
                    <a:gd name="connsiteY3" fmla="*/ 167311 h 172560"/>
                    <a:gd name="connsiteX0" fmla="*/ 315764 w 315764"/>
                    <a:gd name="connsiteY0" fmla="*/ 173026 h 178275"/>
                    <a:gd name="connsiteX1" fmla="*/ 0 w 315764"/>
                    <a:gd name="connsiteY1" fmla="*/ 178275 h 178275"/>
                    <a:gd name="connsiteX2" fmla="*/ 47680 w 315764"/>
                    <a:gd name="connsiteY2" fmla="*/ 0 h 178275"/>
                    <a:gd name="connsiteX3" fmla="*/ 315764 w 315764"/>
                    <a:gd name="connsiteY3" fmla="*/ 173026 h 178275"/>
                    <a:gd name="connsiteX0" fmla="*/ 191939 w 191939"/>
                    <a:gd name="connsiteY0" fmla="*/ 91111 h 178275"/>
                    <a:gd name="connsiteX1" fmla="*/ 0 w 191939"/>
                    <a:gd name="connsiteY1" fmla="*/ 178275 h 178275"/>
                    <a:gd name="connsiteX2" fmla="*/ 47680 w 191939"/>
                    <a:gd name="connsiteY2" fmla="*/ 0 h 178275"/>
                    <a:gd name="connsiteX3" fmla="*/ 191939 w 191939"/>
                    <a:gd name="connsiteY3" fmla="*/ 91111 h 178275"/>
                    <a:gd name="connsiteX0" fmla="*/ 191939 w 191939"/>
                    <a:gd name="connsiteY0" fmla="*/ 85396 h 172560"/>
                    <a:gd name="connsiteX1" fmla="*/ 0 w 191939"/>
                    <a:gd name="connsiteY1" fmla="*/ 172560 h 172560"/>
                    <a:gd name="connsiteX2" fmla="*/ 41965 w 191939"/>
                    <a:gd name="connsiteY2" fmla="*/ 0 h 172560"/>
                    <a:gd name="connsiteX3" fmla="*/ 191939 w 191939"/>
                    <a:gd name="connsiteY3" fmla="*/ 85396 h 172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1939" h="172560">
                      <a:moveTo>
                        <a:pt x="191939" y="85396"/>
                      </a:moveTo>
                      <a:lnTo>
                        <a:pt x="0" y="172560"/>
                      </a:lnTo>
                      <a:lnTo>
                        <a:pt x="41965" y="0"/>
                      </a:lnTo>
                      <a:lnTo>
                        <a:pt x="191939" y="8539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3" name="Freihandform 32"/>
                <p:cNvSpPr/>
                <p:nvPr/>
              </p:nvSpPr>
              <p:spPr bwMode="auto">
                <a:xfrm>
                  <a:off x="719632" y="3735905"/>
                  <a:ext cx="220514" cy="155881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75759 w 275759"/>
                    <a:gd name="connsiteY0" fmla="*/ 144451 h 144451"/>
                    <a:gd name="connsiteX1" fmla="*/ 0 w 275759"/>
                    <a:gd name="connsiteY1" fmla="*/ 119220 h 144451"/>
                    <a:gd name="connsiteX2" fmla="*/ 209605 w 275759"/>
                    <a:gd name="connsiteY2" fmla="*/ 0 h 144451"/>
                    <a:gd name="connsiteX3" fmla="*/ 275759 w 275759"/>
                    <a:gd name="connsiteY3" fmla="*/ 144451 h 144451"/>
                    <a:gd name="connsiteX0" fmla="*/ 150029 w 209605"/>
                    <a:gd name="connsiteY0" fmla="*/ 214936 h 214936"/>
                    <a:gd name="connsiteX1" fmla="*/ 0 w 209605"/>
                    <a:gd name="connsiteY1" fmla="*/ 119220 h 214936"/>
                    <a:gd name="connsiteX2" fmla="*/ 209605 w 209605"/>
                    <a:gd name="connsiteY2" fmla="*/ 0 h 214936"/>
                    <a:gd name="connsiteX3" fmla="*/ 150029 w 209605"/>
                    <a:gd name="connsiteY3" fmla="*/ 214936 h 214936"/>
                    <a:gd name="connsiteX0" fmla="*/ 150029 w 182935"/>
                    <a:gd name="connsiteY0" fmla="*/ 167311 h 167311"/>
                    <a:gd name="connsiteX1" fmla="*/ 0 w 182935"/>
                    <a:gd name="connsiteY1" fmla="*/ 71595 h 167311"/>
                    <a:gd name="connsiteX2" fmla="*/ 182935 w 182935"/>
                    <a:gd name="connsiteY2" fmla="*/ 0 h 167311"/>
                    <a:gd name="connsiteX3" fmla="*/ 150029 w 182935"/>
                    <a:gd name="connsiteY3" fmla="*/ 167311 h 167311"/>
                    <a:gd name="connsiteX0" fmla="*/ 315764 w 348670"/>
                    <a:gd name="connsiteY0" fmla="*/ 167311 h 172560"/>
                    <a:gd name="connsiteX1" fmla="*/ 0 w 348670"/>
                    <a:gd name="connsiteY1" fmla="*/ 172560 h 172560"/>
                    <a:gd name="connsiteX2" fmla="*/ 348670 w 348670"/>
                    <a:gd name="connsiteY2" fmla="*/ 0 h 172560"/>
                    <a:gd name="connsiteX3" fmla="*/ 315764 w 348670"/>
                    <a:gd name="connsiteY3" fmla="*/ 167311 h 172560"/>
                    <a:gd name="connsiteX0" fmla="*/ 315764 w 315764"/>
                    <a:gd name="connsiteY0" fmla="*/ 173026 h 178275"/>
                    <a:gd name="connsiteX1" fmla="*/ 0 w 315764"/>
                    <a:gd name="connsiteY1" fmla="*/ 178275 h 178275"/>
                    <a:gd name="connsiteX2" fmla="*/ 47680 w 315764"/>
                    <a:gd name="connsiteY2" fmla="*/ 0 h 178275"/>
                    <a:gd name="connsiteX3" fmla="*/ 315764 w 315764"/>
                    <a:gd name="connsiteY3" fmla="*/ 173026 h 178275"/>
                    <a:gd name="connsiteX0" fmla="*/ 191939 w 191939"/>
                    <a:gd name="connsiteY0" fmla="*/ 91111 h 178275"/>
                    <a:gd name="connsiteX1" fmla="*/ 0 w 191939"/>
                    <a:gd name="connsiteY1" fmla="*/ 178275 h 178275"/>
                    <a:gd name="connsiteX2" fmla="*/ 47680 w 191939"/>
                    <a:gd name="connsiteY2" fmla="*/ 0 h 178275"/>
                    <a:gd name="connsiteX3" fmla="*/ 191939 w 191939"/>
                    <a:gd name="connsiteY3" fmla="*/ 91111 h 178275"/>
                    <a:gd name="connsiteX0" fmla="*/ 411014 w 411014"/>
                    <a:gd name="connsiteY0" fmla="*/ 91111 h 119220"/>
                    <a:gd name="connsiteX1" fmla="*/ 0 w 411014"/>
                    <a:gd name="connsiteY1" fmla="*/ 119220 h 119220"/>
                    <a:gd name="connsiteX2" fmla="*/ 266755 w 411014"/>
                    <a:gd name="connsiteY2" fmla="*/ 0 h 119220"/>
                    <a:gd name="connsiteX3" fmla="*/ 411014 w 411014"/>
                    <a:gd name="connsiteY3" fmla="*/ 91111 h 119220"/>
                    <a:gd name="connsiteX0" fmla="*/ 220514 w 266755"/>
                    <a:gd name="connsiteY0" fmla="*/ 193981 h 193981"/>
                    <a:gd name="connsiteX1" fmla="*/ 0 w 266755"/>
                    <a:gd name="connsiteY1" fmla="*/ 119220 h 193981"/>
                    <a:gd name="connsiteX2" fmla="*/ 266755 w 266755"/>
                    <a:gd name="connsiteY2" fmla="*/ 0 h 193981"/>
                    <a:gd name="connsiteX3" fmla="*/ 220514 w 266755"/>
                    <a:gd name="connsiteY3" fmla="*/ 193981 h 193981"/>
                    <a:gd name="connsiteX0" fmla="*/ 220514 w 220514"/>
                    <a:gd name="connsiteY0" fmla="*/ 155881 h 155881"/>
                    <a:gd name="connsiteX1" fmla="*/ 0 w 220514"/>
                    <a:gd name="connsiteY1" fmla="*/ 81120 h 155881"/>
                    <a:gd name="connsiteX2" fmla="*/ 188650 w 220514"/>
                    <a:gd name="connsiteY2" fmla="*/ 0 h 155881"/>
                    <a:gd name="connsiteX3" fmla="*/ 220514 w 220514"/>
                    <a:gd name="connsiteY3" fmla="*/ 155881 h 155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0514" h="155881">
                      <a:moveTo>
                        <a:pt x="220514" y="155881"/>
                      </a:moveTo>
                      <a:lnTo>
                        <a:pt x="0" y="81120"/>
                      </a:lnTo>
                      <a:lnTo>
                        <a:pt x="188650" y="0"/>
                      </a:lnTo>
                      <a:lnTo>
                        <a:pt x="220514" y="15588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4" name="Freihandform 33"/>
                <p:cNvSpPr/>
                <p:nvPr/>
              </p:nvSpPr>
              <p:spPr bwMode="auto">
                <a:xfrm>
                  <a:off x="1329229" y="4271061"/>
                  <a:ext cx="215786" cy="197654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5786" h="197654">
                      <a:moveTo>
                        <a:pt x="0" y="0"/>
                      </a:moveTo>
                      <a:lnTo>
                        <a:pt x="78571" y="197654"/>
                      </a:lnTo>
                      <a:lnTo>
                        <a:pt x="215786" y="7462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5" name="Freihandform 34"/>
                <p:cNvSpPr/>
                <p:nvPr/>
              </p:nvSpPr>
              <p:spPr bwMode="auto">
                <a:xfrm>
                  <a:off x="1150601" y="4176542"/>
                  <a:ext cx="176699" cy="143985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176699 w 176699"/>
                    <a:gd name="connsiteY0" fmla="*/ 144451 h 199230"/>
                    <a:gd name="connsiteX1" fmla="*/ 0 w 176699"/>
                    <a:gd name="connsiteY1" fmla="*/ 199230 h 199230"/>
                    <a:gd name="connsiteX2" fmla="*/ 110545 w 176699"/>
                    <a:gd name="connsiteY2" fmla="*/ 0 h 199230"/>
                    <a:gd name="connsiteX3" fmla="*/ 176699 w 176699"/>
                    <a:gd name="connsiteY3" fmla="*/ 144451 h 199230"/>
                    <a:gd name="connsiteX0" fmla="*/ 176699 w 176699"/>
                    <a:gd name="connsiteY0" fmla="*/ 89206 h 143985"/>
                    <a:gd name="connsiteX1" fmla="*/ 0 w 176699"/>
                    <a:gd name="connsiteY1" fmla="*/ 143985 h 143985"/>
                    <a:gd name="connsiteX2" fmla="*/ 36250 w 176699"/>
                    <a:gd name="connsiteY2" fmla="*/ 0 h 143985"/>
                    <a:gd name="connsiteX3" fmla="*/ 176699 w 176699"/>
                    <a:gd name="connsiteY3" fmla="*/ 89206 h 143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6699" h="143985">
                      <a:moveTo>
                        <a:pt x="176699" y="89206"/>
                      </a:moveTo>
                      <a:lnTo>
                        <a:pt x="0" y="143985"/>
                      </a:lnTo>
                      <a:lnTo>
                        <a:pt x="36250" y="0"/>
                      </a:lnTo>
                      <a:lnTo>
                        <a:pt x="176699" y="8920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6" name="Freihandform 35"/>
                <p:cNvSpPr/>
                <p:nvPr/>
              </p:nvSpPr>
              <p:spPr bwMode="auto">
                <a:xfrm>
                  <a:off x="1235891" y="4275274"/>
                  <a:ext cx="170984" cy="195886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41469 w 241469"/>
                    <a:gd name="connsiteY0" fmla="*/ 195886 h 195886"/>
                    <a:gd name="connsiteX1" fmla="*/ 0 w 241469"/>
                    <a:gd name="connsiteY1" fmla="*/ 119220 h 195886"/>
                    <a:gd name="connsiteX2" fmla="*/ 108640 w 241469"/>
                    <a:gd name="connsiteY2" fmla="*/ 0 h 195886"/>
                    <a:gd name="connsiteX3" fmla="*/ 241469 w 241469"/>
                    <a:gd name="connsiteY3" fmla="*/ 195886 h 195886"/>
                    <a:gd name="connsiteX0" fmla="*/ 224324 w 224324"/>
                    <a:gd name="connsiteY0" fmla="*/ 195886 h 195886"/>
                    <a:gd name="connsiteX1" fmla="*/ 0 w 224324"/>
                    <a:gd name="connsiteY1" fmla="*/ 145890 h 195886"/>
                    <a:gd name="connsiteX2" fmla="*/ 91495 w 224324"/>
                    <a:gd name="connsiteY2" fmla="*/ 0 h 195886"/>
                    <a:gd name="connsiteX3" fmla="*/ 224324 w 224324"/>
                    <a:gd name="connsiteY3" fmla="*/ 195886 h 195886"/>
                    <a:gd name="connsiteX0" fmla="*/ 224324 w 224324"/>
                    <a:gd name="connsiteY0" fmla="*/ 186361 h 186361"/>
                    <a:gd name="connsiteX1" fmla="*/ 0 w 224324"/>
                    <a:gd name="connsiteY1" fmla="*/ 136365 h 186361"/>
                    <a:gd name="connsiteX2" fmla="*/ 154360 w 224324"/>
                    <a:gd name="connsiteY2" fmla="*/ 0 h 186361"/>
                    <a:gd name="connsiteX3" fmla="*/ 224324 w 224324"/>
                    <a:gd name="connsiteY3" fmla="*/ 186361 h 186361"/>
                    <a:gd name="connsiteX0" fmla="*/ 230039 w 230039"/>
                    <a:gd name="connsiteY0" fmla="*/ 195886 h 195886"/>
                    <a:gd name="connsiteX1" fmla="*/ 0 w 230039"/>
                    <a:gd name="connsiteY1" fmla="*/ 136365 h 195886"/>
                    <a:gd name="connsiteX2" fmla="*/ 154360 w 230039"/>
                    <a:gd name="connsiteY2" fmla="*/ 0 h 195886"/>
                    <a:gd name="connsiteX3" fmla="*/ 230039 w 230039"/>
                    <a:gd name="connsiteY3" fmla="*/ 195886 h 195886"/>
                    <a:gd name="connsiteX0" fmla="*/ 170984 w 170984"/>
                    <a:gd name="connsiteY0" fmla="*/ 195886 h 195886"/>
                    <a:gd name="connsiteX1" fmla="*/ 0 w 170984"/>
                    <a:gd name="connsiteY1" fmla="*/ 174465 h 195886"/>
                    <a:gd name="connsiteX2" fmla="*/ 95305 w 170984"/>
                    <a:gd name="connsiteY2" fmla="*/ 0 h 195886"/>
                    <a:gd name="connsiteX3" fmla="*/ 170984 w 170984"/>
                    <a:gd name="connsiteY3" fmla="*/ 195886 h 195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0984" h="195886">
                      <a:moveTo>
                        <a:pt x="170984" y="195886"/>
                      </a:moveTo>
                      <a:lnTo>
                        <a:pt x="0" y="174465"/>
                      </a:lnTo>
                      <a:lnTo>
                        <a:pt x="95305" y="0"/>
                      </a:lnTo>
                      <a:lnTo>
                        <a:pt x="170984" y="19588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7" name="Freihandform 36"/>
                <p:cNvSpPr/>
                <p:nvPr/>
              </p:nvSpPr>
              <p:spPr bwMode="auto">
                <a:xfrm>
                  <a:off x="1185344" y="4105797"/>
                  <a:ext cx="182935" cy="167311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75759 w 275759"/>
                    <a:gd name="connsiteY0" fmla="*/ 144451 h 144451"/>
                    <a:gd name="connsiteX1" fmla="*/ 0 w 275759"/>
                    <a:gd name="connsiteY1" fmla="*/ 119220 h 144451"/>
                    <a:gd name="connsiteX2" fmla="*/ 209605 w 275759"/>
                    <a:gd name="connsiteY2" fmla="*/ 0 h 144451"/>
                    <a:gd name="connsiteX3" fmla="*/ 275759 w 275759"/>
                    <a:gd name="connsiteY3" fmla="*/ 144451 h 144451"/>
                    <a:gd name="connsiteX0" fmla="*/ 150029 w 209605"/>
                    <a:gd name="connsiteY0" fmla="*/ 214936 h 214936"/>
                    <a:gd name="connsiteX1" fmla="*/ 0 w 209605"/>
                    <a:gd name="connsiteY1" fmla="*/ 119220 h 214936"/>
                    <a:gd name="connsiteX2" fmla="*/ 209605 w 209605"/>
                    <a:gd name="connsiteY2" fmla="*/ 0 h 214936"/>
                    <a:gd name="connsiteX3" fmla="*/ 150029 w 209605"/>
                    <a:gd name="connsiteY3" fmla="*/ 214936 h 214936"/>
                    <a:gd name="connsiteX0" fmla="*/ 150029 w 182935"/>
                    <a:gd name="connsiteY0" fmla="*/ 167311 h 167311"/>
                    <a:gd name="connsiteX1" fmla="*/ 0 w 182935"/>
                    <a:gd name="connsiteY1" fmla="*/ 71595 h 167311"/>
                    <a:gd name="connsiteX2" fmla="*/ 182935 w 182935"/>
                    <a:gd name="connsiteY2" fmla="*/ 0 h 167311"/>
                    <a:gd name="connsiteX3" fmla="*/ 150029 w 182935"/>
                    <a:gd name="connsiteY3" fmla="*/ 167311 h 167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935" h="167311">
                      <a:moveTo>
                        <a:pt x="150029" y="167311"/>
                      </a:moveTo>
                      <a:lnTo>
                        <a:pt x="0" y="71595"/>
                      </a:lnTo>
                      <a:lnTo>
                        <a:pt x="182935" y="0"/>
                      </a:lnTo>
                      <a:lnTo>
                        <a:pt x="150029" y="16731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8" name="Freihandform 37"/>
                <p:cNvSpPr/>
                <p:nvPr/>
              </p:nvSpPr>
              <p:spPr bwMode="auto">
                <a:xfrm>
                  <a:off x="1144682" y="4275274"/>
                  <a:ext cx="186745" cy="169216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41469 w 241469"/>
                    <a:gd name="connsiteY0" fmla="*/ 195886 h 195886"/>
                    <a:gd name="connsiteX1" fmla="*/ 0 w 241469"/>
                    <a:gd name="connsiteY1" fmla="*/ 119220 h 195886"/>
                    <a:gd name="connsiteX2" fmla="*/ 108640 w 241469"/>
                    <a:gd name="connsiteY2" fmla="*/ 0 h 195886"/>
                    <a:gd name="connsiteX3" fmla="*/ 241469 w 241469"/>
                    <a:gd name="connsiteY3" fmla="*/ 195886 h 195886"/>
                    <a:gd name="connsiteX0" fmla="*/ 224324 w 224324"/>
                    <a:gd name="connsiteY0" fmla="*/ 195886 h 195886"/>
                    <a:gd name="connsiteX1" fmla="*/ 0 w 224324"/>
                    <a:gd name="connsiteY1" fmla="*/ 145890 h 195886"/>
                    <a:gd name="connsiteX2" fmla="*/ 91495 w 224324"/>
                    <a:gd name="connsiteY2" fmla="*/ 0 h 195886"/>
                    <a:gd name="connsiteX3" fmla="*/ 224324 w 224324"/>
                    <a:gd name="connsiteY3" fmla="*/ 195886 h 195886"/>
                    <a:gd name="connsiteX0" fmla="*/ 224324 w 224324"/>
                    <a:gd name="connsiteY0" fmla="*/ 186361 h 186361"/>
                    <a:gd name="connsiteX1" fmla="*/ 0 w 224324"/>
                    <a:gd name="connsiteY1" fmla="*/ 136365 h 186361"/>
                    <a:gd name="connsiteX2" fmla="*/ 154360 w 224324"/>
                    <a:gd name="connsiteY2" fmla="*/ 0 h 186361"/>
                    <a:gd name="connsiteX3" fmla="*/ 224324 w 224324"/>
                    <a:gd name="connsiteY3" fmla="*/ 186361 h 186361"/>
                    <a:gd name="connsiteX0" fmla="*/ 230039 w 230039"/>
                    <a:gd name="connsiteY0" fmla="*/ 195886 h 195886"/>
                    <a:gd name="connsiteX1" fmla="*/ 0 w 230039"/>
                    <a:gd name="connsiteY1" fmla="*/ 136365 h 195886"/>
                    <a:gd name="connsiteX2" fmla="*/ 154360 w 230039"/>
                    <a:gd name="connsiteY2" fmla="*/ 0 h 195886"/>
                    <a:gd name="connsiteX3" fmla="*/ 230039 w 230039"/>
                    <a:gd name="connsiteY3" fmla="*/ 195886 h 195886"/>
                    <a:gd name="connsiteX0" fmla="*/ 170984 w 170984"/>
                    <a:gd name="connsiteY0" fmla="*/ 195886 h 195886"/>
                    <a:gd name="connsiteX1" fmla="*/ 0 w 170984"/>
                    <a:gd name="connsiteY1" fmla="*/ 174465 h 195886"/>
                    <a:gd name="connsiteX2" fmla="*/ 95305 w 170984"/>
                    <a:gd name="connsiteY2" fmla="*/ 0 h 195886"/>
                    <a:gd name="connsiteX3" fmla="*/ 170984 w 170984"/>
                    <a:gd name="connsiteY3" fmla="*/ 195886 h 195886"/>
                    <a:gd name="connsiteX0" fmla="*/ 170984 w 255325"/>
                    <a:gd name="connsiteY0" fmla="*/ 134926 h 134926"/>
                    <a:gd name="connsiteX1" fmla="*/ 0 w 255325"/>
                    <a:gd name="connsiteY1" fmla="*/ 113505 h 134926"/>
                    <a:gd name="connsiteX2" fmla="*/ 255325 w 255325"/>
                    <a:gd name="connsiteY2" fmla="*/ 0 h 134926"/>
                    <a:gd name="connsiteX3" fmla="*/ 170984 w 255325"/>
                    <a:gd name="connsiteY3" fmla="*/ 134926 h 134926"/>
                    <a:gd name="connsiteX0" fmla="*/ 157649 w 255325"/>
                    <a:gd name="connsiteY0" fmla="*/ 169216 h 169216"/>
                    <a:gd name="connsiteX1" fmla="*/ 0 w 255325"/>
                    <a:gd name="connsiteY1" fmla="*/ 113505 h 169216"/>
                    <a:gd name="connsiteX2" fmla="*/ 255325 w 255325"/>
                    <a:gd name="connsiteY2" fmla="*/ 0 h 169216"/>
                    <a:gd name="connsiteX3" fmla="*/ 157649 w 255325"/>
                    <a:gd name="connsiteY3" fmla="*/ 169216 h 169216"/>
                    <a:gd name="connsiteX0" fmla="*/ 89069 w 186745"/>
                    <a:gd name="connsiteY0" fmla="*/ 169216 h 169216"/>
                    <a:gd name="connsiteX1" fmla="*/ 0 w 186745"/>
                    <a:gd name="connsiteY1" fmla="*/ 52545 h 169216"/>
                    <a:gd name="connsiteX2" fmla="*/ 186745 w 186745"/>
                    <a:gd name="connsiteY2" fmla="*/ 0 h 169216"/>
                    <a:gd name="connsiteX3" fmla="*/ 89069 w 186745"/>
                    <a:gd name="connsiteY3" fmla="*/ 169216 h 169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6745" h="169216">
                      <a:moveTo>
                        <a:pt x="89069" y="169216"/>
                      </a:moveTo>
                      <a:lnTo>
                        <a:pt x="0" y="52545"/>
                      </a:lnTo>
                      <a:lnTo>
                        <a:pt x="186745" y="0"/>
                      </a:lnTo>
                      <a:lnTo>
                        <a:pt x="89069" y="16921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9" name="Freihandform 38"/>
                <p:cNvSpPr/>
                <p:nvPr/>
              </p:nvSpPr>
              <p:spPr bwMode="auto">
                <a:xfrm>
                  <a:off x="1327039" y="4103750"/>
                  <a:ext cx="191939" cy="172560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75759 w 275759"/>
                    <a:gd name="connsiteY0" fmla="*/ 144451 h 144451"/>
                    <a:gd name="connsiteX1" fmla="*/ 0 w 275759"/>
                    <a:gd name="connsiteY1" fmla="*/ 119220 h 144451"/>
                    <a:gd name="connsiteX2" fmla="*/ 209605 w 275759"/>
                    <a:gd name="connsiteY2" fmla="*/ 0 h 144451"/>
                    <a:gd name="connsiteX3" fmla="*/ 275759 w 275759"/>
                    <a:gd name="connsiteY3" fmla="*/ 144451 h 144451"/>
                    <a:gd name="connsiteX0" fmla="*/ 150029 w 209605"/>
                    <a:gd name="connsiteY0" fmla="*/ 214936 h 214936"/>
                    <a:gd name="connsiteX1" fmla="*/ 0 w 209605"/>
                    <a:gd name="connsiteY1" fmla="*/ 119220 h 214936"/>
                    <a:gd name="connsiteX2" fmla="*/ 209605 w 209605"/>
                    <a:gd name="connsiteY2" fmla="*/ 0 h 214936"/>
                    <a:gd name="connsiteX3" fmla="*/ 150029 w 209605"/>
                    <a:gd name="connsiteY3" fmla="*/ 214936 h 214936"/>
                    <a:gd name="connsiteX0" fmla="*/ 150029 w 182935"/>
                    <a:gd name="connsiteY0" fmla="*/ 167311 h 167311"/>
                    <a:gd name="connsiteX1" fmla="*/ 0 w 182935"/>
                    <a:gd name="connsiteY1" fmla="*/ 71595 h 167311"/>
                    <a:gd name="connsiteX2" fmla="*/ 182935 w 182935"/>
                    <a:gd name="connsiteY2" fmla="*/ 0 h 167311"/>
                    <a:gd name="connsiteX3" fmla="*/ 150029 w 182935"/>
                    <a:gd name="connsiteY3" fmla="*/ 167311 h 167311"/>
                    <a:gd name="connsiteX0" fmla="*/ 315764 w 348670"/>
                    <a:gd name="connsiteY0" fmla="*/ 167311 h 172560"/>
                    <a:gd name="connsiteX1" fmla="*/ 0 w 348670"/>
                    <a:gd name="connsiteY1" fmla="*/ 172560 h 172560"/>
                    <a:gd name="connsiteX2" fmla="*/ 348670 w 348670"/>
                    <a:gd name="connsiteY2" fmla="*/ 0 h 172560"/>
                    <a:gd name="connsiteX3" fmla="*/ 315764 w 348670"/>
                    <a:gd name="connsiteY3" fmla="*/ 167311 h 172560"/>
                    <a:gd name="connsiteX0" fmla="*/ 315764 w 315764"/>
                    <a:gd name="connsiteY0" fmla="*/ 173026 h 178275"/>
                    <a:gd name="connsiteX1" fmla="*/ 0 w 315764"/>
                    <a:gd name="connsiteY1" fmla="*/ 178275 h 178275"/>
                    <a:gd name="connsiteX2" fmla="*/ 47680 w 315764"/>
                    <a:gd name="connsiteY2" fmla="*/ 0 h 178275"/>
                    <a:gd name="connsiteX3" fmla="*/ 315764 w 315764"/>
                    <a:gd name="connsiteY3" fmla="*/ 173026 h 178275"/>
                    <a:gd name="connsiteX0" fmla="*/ 191939 w 191939"/>
                    <a:gd name="connsiteY0" fmla="*/ 91111 h 178275"/>
                    <a:gd name="connsiteX1" fmla="*/ 0 w 191939"/>
                    <a:gd name="connsiteY1" fmla="*/ 178275 h 178275"/>
                    <a:gd name="connsiteX2" fmla="*/ 47680 w 191939"/>
                    <a:gd name="connsiteY2" fmla="*/ 0 h 178275"/>
                    <a:gd name="connsiteX3" fmla="*/ 191939 w 191939"/>
                    <a:gd name="connsiteY3" fmla="*/ 91111 h 178275"/>
                    <a:gd name="connsiteX0" fmla="*/ 191939 w 191939"/>
                    <a:gd name="connsiteY0" fmla="*/ 85396 h 172560"/>
                    <a:gd name="connsiteX1" fmla="*/ 0 w 191939"/>
                    <a:gd name="connsiteY1" fmla="*/ 172560 h 172560"/>
                    <a:gd name="connsiteX2" fmla="*/ 41965 w 191939"/>
                    <a:gd name="connsiteY2" fmla="*/ 0 h 172560"/>
                    <a:gd name="connsiteX3" fmla="*/ 191939 w 191939"/>
                    <a:gd name="connsiteY3" fmla="*/ 85396 h 172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1939" h="172560">
                      <a:moveTo>
                        <a:pt x="191939" y="85396"/>
                      </a:moveTo>
                      <a:lnTo>
                        <a:pt x="0" y="172560"/>
                      </a:lnTo>
                      <a:lnTo>
                        <a:pt x="41965" y="0"/>
                      </a:lnTo>
                      <a:lnTo>
                        <a:pt x="191939" y="8539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0" name="Freihandform 39"/>
                <p:cNvSpPr/>
                <p:nvPr/>
              </p:nvSpPr>
              <p:spPr bwMode="auto">
                <a:xfrm>
                  <a:off x="1326173" y="4190642"/>
                  <a:ext cx="220514" cy="155881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75759 w 275759"/>
                    <a:gd name="connsiteY0" fmla="*/ 144451 h 144451"/>
                    <a:gd name="connsiteX1" fmla="*/ 0 w 275759"/>
                    <a:gd name="connsiteY1" fmla="*/ 119220 h 144451"/>
                    <a:gd name="connsiteX2" fmla="*/ 209605 w 275759"/>
                    <a:gd name="connsiteY2" fmla="*/ 0 h 144451"/>
                    <a:gd name="connsiteX3" fmla="*/ 275759 w 275759"/>
                    <a:gd name="connsiteY3" fmla="*/ 144451 h 144451"/>
                    <a:gd name="connsiteX0" fmla="*/ 150029 w 209605"/>
                    <a:gd name="connsiteY0" fmla="*/ 214936 h 214936"/>
                    <a:gd name="connsiteX1" fmla="*/ 0 w 209605"/>
                    <a:gd name="connsiteY1" fmla="*/ 119220 h 214936"/>
                    <a:gd name="connsiteX2" fmla="*/ 209605 w 209605"/>
                    <a:gd name="connsiteY2" fmla="*/ 0 h 214936"/>
                    <a:gd name="connsiteX3" fmla="*/ 150029 w 209605"/>
                    <a:gd name="connsiteY3" fmla="*/ 214936 h 214936"/>
                    <a:gd name="connsiteX0" fmla="*/ 150029 w 182935"/>
                    <a:gd name="connsiteY0" fmla="*/ 167311 h 167311"/>
                    <a:gd name="connsiteX1" fmla="*/ 0 w 182935"/>
                    <a:gd name="connsiteY1" fmla="*/ 71595 h 167311"/>
                    <a:gd name="connsiteX2" fmla="*/ 182935 w 182935"/>
                    <a:gd name="connsiteY2" fmla="*/ 0 h 167311"/>
                    <a:gd name="connsiteX3" fmla="*/ 150029 w 182935"/>
                    <a:gd name="connsiteY3" fmla="*/ 167311 h 167311"/>
                    <a:gd name="connsiteX0" fmla="*/ 315764 w 348670"/>
                    <a:gd name="connsiteY0" fmla="*/ 167311 h 172560"/>
                    <a:gd name="connsiteX1" fmla="*/ 0 w 348670"/>
                    <a:gd name="connsiteY1" fmla="*/ 172560 h 172560"/>
                    <a:gd name="connsiteX2" fmla="*/ 348670 w 348670"/>
                    <a:gd name="connsiteY2" fmla="*/ 0 h 172560"/>
                    <a:gd name="connsiteX3" fmla="*/ 315764 w 348670"/>
                    <a:gd name="connsiteY3" fmla="*/ 167311 h 172560"/>
                    <a:gd name="connsiteX0" fmla="*/ 315764 w 315764"/>
                    <a:gd name="connsiteY0" fmla="*/ 173026 h 178275"/>
                    <a:gd name="connsiteX1" fmla="*/ 0 w 315764"/>
                    <a:gd name="connsiteY1" fmla="*/ 178275 h 178275"/>
                    <a:gd name="connsiteX2" fmla="*/ 47680 w 315764"/>
                    <a:gd name="connsiteY2" fmla="*/ 0 h 178275"/>
                    <a:gd name="connsiteX3" fmla="*/ 315764 w 315764"/>
                    <a:gd name="connsiteY3" fmla="*/ 173026 h 178275"/>
                    <a:gd name="connsiteX0" fmla="*/ 191939 w 191939"/>
                    <a:gd name="connsiteY0" fmla="*/ 91111 h 178275"/>
                    <a:gd name="connsiteX1" fmla="*/ 0 w 191939"/>
                    <a:gd name="connsiteY1" fmla="*/ 178275 h 178275"/>
                    <a:gd name="connsiteX2" fmla="*/ 47680 w 191939"/>
                    <a:gd name="connsiteY2" fmla="*/ 0 h 178275"/>
                    <a:gd name="connsiteX3" fmla="*/ 191939 w 191939"/>
                    <a:gd name="connsiteY3" fmla="*/ 91111 h 178275"/>
                    <a:gd name="connsiteX0" fmla="*/ 411014 w 411014"/>
                    <a:gd name="connsiteY0" fmla="*/ 91111 h 119220"/>
                    <a:gd name="connsiteX1" fmla="*/ 0 w 411014"/>
                    <a:gd name="connsiteY1" fmla="*/ 119220 h 119220"/>
                    <a:gd name="connsiteX2" fmla="*/ 266755 w 411014"/>
                    <a:gd name="connsiteY2" fmla="*/ 0 h 119220"/>
                    <a:gd name="connsiteX3" fmla="*/ 411014 w 411014"/>
                    <a:gd name="connsiteY3" fmla="*/ 91111 h 119220"/>
                    <a:gd name="connsiteX0" fmla="*/ 220514 w 266755"/>
                    <a:gd name="connsiteY0" fmla="*/ 193981 h 193981"/>
                    <a:gd name="connsiteX1" fmla="*/ 0 w 266755"/>
                    <a:gd name="connsiteY1" fmla="*/ 119220 h 193981"/>
                    <a:gd name="connsiteX2" fmla="*/ 266755 w 266755"/>
                    <a:gd name="connsiteY2" fmla="*/ 0 h 193981"/>
                    <a:gd name="connsiteX3" fmla="*/ 220514 w 266755"/>
                    <a:gd name="connsiteY3" fmla="*/ 193981 h 193981"/>
                    <a:gd name="connsiteX0" fmla="*/ 220514 w 220514"/>
                    <a:gd name="connsiteY0" fmla="*/ 155881 h 155881"/>
                    <a:gd name="connsiteX1" fmla="*/ 0 w 220514"/>
                    <a:gd name="connsiteY1" fmla="*/ 81120 h 155881"/>
                    <a:gd name="connsiteX2" fmla="*/ 188650 w 220514"/>
                    <a:gd name="connsiteY2" fmla="*/ 0 h 155881"/>
                    <a:gd name="connsiteX3" fmla="*/ 220514 w 220514"/>
                    <a:gd name="connsiteY3" fmla="*/ 155881 h 155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0514" h="155881">
                      <a:moveTo>
                        <a:pt x="220514" y="155881"/>
                      </a:moveTo>
                      <a:lnTo>
                        <a:pt x="0" y="81120"/>
                      </a:lnTo>
                      <a:lnTo>
                        <a:pt x="188650" y="0"/>
                      </a:lnTo>
                      <a:lnTo>
                        <a:pt x="220514" y="15588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1" name="Freihandform 40"/>
                <p:cNvSpPr/>
                <p:nvPr/>
              </p:nvSpPr>
              <p:spPr bwMode="auto">
                <a:xfrm>
                  <a:off x="1214210" y="4459758"/>
                  <a:ext cx="236741" cy="547845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11921"/>
                    <a:gd name="connsiteY0" fmla="*/ 0 h 551984"/>
                    <a:gd name="connsiteX1" fmla="*/ 211921 w 211921"/>
                    <a:gd name="connsiteY1" fmla="*/ 551984 h 551984"/>
                    <a:gd name="connsiteX2" fmla="*/ 137681 w 211921"/>
                    <a:gd name="connsiteY2" fmla="*/ 44144 h 551984"/>
                    <a:gd name="connsiteX3" fmla="*/ 0 w 211921"/>
                    <a:gd name="connsiteY3" fmla="*/ 0 h 551984"/>
                    <a:gd name="connsiteX0" fmla="*/ 0 w 234836"/>
                    <a:gd name="connsiteY0" fmla="*/ 0 h 551984"/>
                    <a:gd name="connsiteX1" fmla="*/ 211921 w 234836"/>
                    <a:gd name="connsiteY1" fmla="*/ 551984 h 551984"/>
                    <a:gd name="connsiteX2" fmla="*/ 234836 w 234836"/>
                    <a:gd name="connsiteY2" fmla="*/ 2234 h 551984"/>
                    <a:gd name="connsiteX3" fmla="*/ 0 w 234836"/>
                    <a:gd name="connsiteY3" fmla="*/ 0 h 551984"/>
                    <a:gd name="connsiteX0" fmla="*/ 0 w 236741"/>
                    <a:gd name="connsiteY0" fmla="*/ 7291 h 549750"/>
                    <a:gd name="connsiteX1" fmla="*/ 213826 w 236741"/>
                    <a:gd name="connsiteY1" fmla="*/ 549750 h 549750"/>
                    <a:gd name="connsiteX2" fmla="*/ 236741 w 236741"/>
                    <a:gd name="connsiteY2" fmla="*/ 0 h 549750"/>
                    <a:gd name="connsiteX3" fmla="*/ 0 w 236741"/>
                    <a:gd name="connsiteY3" fmla="*/ 7291 h 549750"/>
                    <a:gd name="connsiteX0" fmla="*/ 22394 w 259135"/>
                    <a:gd name="connsiteY0" fmla="*/ 7291 h 530700"/>
                    <a:gd name="connsiteX1" fmla="*/ 0 w 259135"/>
                    <a:gd name="connsiteY1" fmla="*/ 530700 h 530700"/>
                    <a:gd name="connsiteX2" fmla="*/ 259135 w 259135"/>
                    <a:gd name="connsiteY2" fmla="*/ 0 h 530700"/>
                    <a:gd name="connsiteX3" fmla="*/ 22394 w 259135"/>
                    <a:gd name="connsiteY3" fmla="*/ 7291 h 530700"/>
                    <a:gd name="connsiteX0" fmla="*/ 0 w 236741"/>
                    <a:gd name="connsiteY0" fmla="*/ 7291 h 547845"/>
                    <a:gd name="connsiteX1" fmla="*/ 82381 w 236741"/>
                    <a:gd name="connsiteY1" fmla="*/ 547845 h 547845"/>
                    <a:gd name="connsiteX2" fmla="*/ 236741 w 236741"/>
                    <a:gd name="connsiteY2" fmla="*/ 0 h 547845"/>
                    <a:gd name="connsiteX3" fmla="*/ 0 w 236741"/>
                    <a:gd name="connsiteY3" fmla="*/ 7291 h 547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6741" h="547845">
                      <a:moveTo>
                        <a:pt x="0" y="7291"/>
                      </a:moveTo>
                      <a:lnTo>
                        <a:pt x="82381" y="547845"/>
                      </a:lnTo>
                      <a:lnTo>
                        <a:pt x="236741" y="0"/>
                      </a:lnTo>
                      <a:lnTo>
                        <a:pt x="0" y="729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2" name="Freihandform 41"/>
                <p:cNvSpPr/>
                <p:nvPr/>
              </p:nvSpPr>
              <p:spPr bwMode="auto">
                <a:xfrm>
                  <a:off x="848914" y="2903828"/>
                  <a:ext cx="1287725" cy="1197779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75759 w 275759"/>
                    <a:gd name="connsiteY0" fmla="*/ 144451 h 144451"/>
                    <a:gd name="connsiteX1" fmla="*/ 0 w 275759"/>
                    <a:gd name="connsiteY1" fmla="*/ 119220 h 144451"/>
                    <a:gd name="connsiteX2" fmla="*/ 209605 w 275759"/>
                    <a:gd name="connsiteY2" fmla="*/ 0 h 144451"/>
                    <a:gd name="connsiteX3" fmla="*/ 275759 w 275759"/>
                    <a:gd name="connsiteY3" fmla="*/ 144451 h 144451"/>
                    <a:gd name="connsiteX0" fmla="*/ 150029 w 209605"/>
                    <a:gd name="connsiteY0" fmla="*/ 214936 h 214936"/>
                    <a:gd name="connsiteX1" fmla="*/ 0 w 209605"/>
                    <a:gd name="connsiteY1" fmla="*/ 119220 h 214936"/>
                    <a:gd name="connsiteX2" fmla="*/ 209605 w 209605"/>
                    <a:gd name="connsiteY2" fmla="*/ 0 h 214936"/>
                    <a:gd name="connsiteX3" fmla="*/ 150029 w 209605"/>
                    <a:gd name="connsiteY3" fmla="*/ 214936 h 214936"/>
                    <a:gd name="connsiteX0" fmla="*/ 150029 w 182935"/>
                    <a:gd name="connsiteY0" fmla="*/ 167311 h 167311"/>
                    <a:gd name="connsiteX1" fmla="*/ 0 w 182935"/>
                    <a:gd name="connsiteY1" fmla="*/ 71595 h 167311"/>
                    <a:gd name="connsiteX2" fmla="*/ 182935 w 182935"/>
                    <a:gd name="connsiteY2" fmla="*/ 0 h 167311"/>
                    <a:gd name="connsiteX3" fmla="*/ 150029 w 182935"/>
                    <a:gd name="connsiteY3" fmla="*/ 167311 h 167311"/>
                    <a:gd name="connsiteX0" fmla="*/ 315764 w 348670"/>
                    <a:gd name="connsiteY0" fmla="*/ 167311 h 172560"/>
                    <a:gd name="connsiteX1" fmla="*/ 0 w 348670"/>
                    <a:gd name="connsiteY1" fmla="*/ 172560 h 172560"/>
                    <a:gd name="connsiteX2" fmla="*/ 348670 w 348670"/>
                    <a:gd name="connsiteY2" fmla="*/ 0 h 172560"/>
                    <a:gd name="connsiteX3" fmla="*/ 315764 w 348670"/>
                    <a:gd name="connsiteY3" fmla="*/ 167311 h 172560"/>
                    <a:gd name="connsiteX0" fmla="*/ 315764 w 315764"/>
                    <a:gd name="connsiteY0" fmla="*/ 173026 h 178275"/>
                    <a:gd name="connsiteX1" fmla="*/ 0 w 315764"/>
                    <a:gd name="connsiteY1" fmla="*/ 178275 h 178275"/>
                    <a:gd name="connsiteX2" fmla="*/ 47680 w 315764"/>
                    <a:gd name="connsiteY2" fmla="*/ 0 h 178275"/>
                    <a:gd name="connsiteX3" fmla="*/ 315764 w 315764"/>
                    <a:gd name="connsiteY3" fmla="*/ 173026 h 178275"/>
                    <a:gd name="connsiteX0" fmla="*/ 191939 w 191939"/>
                    <a:gd name="connsiteY0" fmla="*/ 91111 h 178275"/>
                    <a:gd name="connsiteX1" fmla="*/ 0 w 191939"/>
                    <a:gd name="connsiteY1" fmla="*/ 178275 h 178275"/>
                    <a:gd name="connsiteX2" fmla="*/ 47680 w 191939"/>
                    <a:gd name="connsiteY2" fmla="*/ 0 h 178275"/>
                    <a:gd name="connsiteX3" fmla="*/ 191939 w 191939"/>
                    <a:gd name="connsiteY3" fmla="*/ 91111 h 178275"/>
                    <a:gd name="connsiteX0" fmla="*/ 191939 w 191939"/>
                    <a:gd name="connsiteY0" fmla="*/ 85396 h 172560"/>
                    <a:gd name="connsiteX1" fmla="*/ 0 w 191939"/>
                    <a:gd name="connsiteY1" fmla="*/ 172560 h 172560"/>
                    <a:gd name="connsiteX2" fmla="*/ 41965 w 191939"/>
                    <a:gd name="connsiteY2" fmla="*/ 0 h 172560"/>
                    <a:gd name="connsiteX3" fmla="*/ 191939 w 191939"/>
                    <a:gd name="connsiteY3" fmla="*/ 85396 h 172560"/>
                    <a:gd name="connsiteX0" fmla="*/ 330949 w 330949"/>
                    <a:gd name="connsiteY0" fmla="*/ 0 h 87164"/>
                    <a:gd name="connsiteX1" fmla="*/ 139010 w 330949"/>
                    <a:gd name="connsiteY1" fmla="*/ 87164 h 87164"/>
                    <a:gd name="connsiteX2" fmla="*/ 0 w 330949"/>
                    <a:gd name="connsiteY2" fmla="*/ 70814 h 87164"/>
                    <a:gd name="connsiteX3" fmla="*/ 330949 w 330949"/>
                    <a:gd name="connsiteY3" fmla="*/ 0 h 87164"/>
                    <a:gd name="connsiteX0" fmla="*/ 134734 w 139010"/>
                    <a:gd name="connsiteY0" fmla="*/ 0 h 151934"/>
                    <a:gd name="connsiteX1" fmla="*/ 139010 w 139010"/>
                    <a:gd name="connsiteY1" fmla="*/ 151934 h 151934"/>
                    <a:gd name="connsiteX2" fmla="*/ 0 w 139010"/>
                    <a:gd name="connsiteY2" fmla="*/ 135584 h 151934"/>
                    <a:gd name="connsiteX3" fmla="*/ 134734 w 139010"/>
                    <a:gd name="connsiteY3" fmla="*/ 0 h 151934"/>
                    <a:gd name="connsiteX0" fmla="*/ 134734 w 1287725"/>
                    <a:gd name="connsiteY0" fmla="*/ 0 h 1112054"/>
                    <a:gd name="connsiteX1" fmla="*/ 1287725 w 1287725"/>
                    <a:gd name="connsiteY1" fmla="*/ 1112054 h 1112054"/>
                    <a:gd name="connsiteX2" fmla="*/ 0 w 1287725"/>
                    <a:gd name="connsiteY2" fmla="*/ 135584 h 1112054"/>
                    <a:gd name="connsiteX3" fmla="*/ 134734 w 1287725"/>
                    <a:gd name="connsiteY3" fmla="*/ 0 h 1112054"/>
                    <a:gd name="connsiteX0" fmla="*/ 220459 w 1287725"/>
                    <a:gd name="connsiteY0" fmla="*/ 0 h 1197779"/>
                    <a:gd name="connsiteX1" fmla="*/ 1287725 w 1287725"/>
                    <a:gd name="connsiteY1" fmla="*/ 1197779 h 1197779"/>
                    <a:gd name="connsiteX2" fmla="*/ 0 w 1287725"/>
                    <a:gd name="connsiteY2" fmla="*/ 221309 h 1197779"/>
                    <a:gd name="connsiteX3" fmla="*/ 220459 w 1287725"/>
                    <a:gd name="connsiteY3" fmla="*/ 0 h 1197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87725" h="1197779">
                      <a:moveTo>
                        <a:pt x="220459" y="0"/>
                      </a:moveTo>
                      <a:lnTo>
                        <a:pt x="1287725" y="1197779"/>
                      </a:lnTo>
                      <a:lnTo>
                        <a:pt x="0" y="221309"/>
                      </a:lnTo>
                      <a:lnTo>
                        <a:pt x="220459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3" name="Freihandform 42"/>
                <p:cNvSpPr/>
                <p:nvPr/>
              </p:nvSpPr>
              <p:spPr bwMode="auto">
                <a:xfrm>
                  <a:off x="894166" y="3358410"/>
                  <a:ext cx="966356" cy="866309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0 w 215786"/>
                    <a:gd name="connsiteY0" fmla="*/ 0 h 306239"/>
                    <a:gd name="connsiteX1" fmla="*/ 150961 w 215786"/>
                    <a:gd name="connsiteY1" fmla="*/ 306239 h 306239"/>
                    <a:gd name="connsiteX2" fmla="*/ 215786 w 215786"/>
                    <a:gd name="connsiteY2" fmla="*/ 74624 h 306239"/>
                    <a:gd name="connsiteX3" fmla="*/ 0 w 215786"/>
                    <a:gd name="connsiteY3" fmla="*/ 0 h 306239"/>
                    <a:gd name="connsiteX0" fmla="*/ 0 w 265316"/>
                    <a:gd name="connsiteY0" fmla="*/ 0 h 306239"/>
                    <a:gd name="connsiteX1" fmla="*/ 150961 w 265316"/>
                    <a:gd name="connsiteY1" fmla="*/ 306239 h 306239"/>
                    <a:gd name="connsiteX2" fmla="*/ 265316 w 265316"/>
                    <a:gd name="connsiteY2" fmla="*/ 181304 h 306239"/>
                    <a:gd name="connsiteX3" fmla="*/ 0 w 265316"/>
                    <a:gd name="connsiteY3" fmla="*/ 0 h 306239"/>
                    <a:gd name="connsiteX0" fmla="*/ 0 w 966356"/>
                    <a:gd name="connsiteY0" fmla="*/ 0 h 866309"/>
                    <a:gd name="connsiteX1" fmla="*/ 852001 w 966356"/>
                    <a:gd name="connsiteY1" fmla="*/ 866309 h 866309"/>
                    <a:gd name="connsiteX2" fmla="*/ 966356 w 966356"/>
                    <a:gd name="connsiteY2" fmla="*/ 741374 h 866309"/>
                    <a:gd name="connsiteX3" fmla="*/ 0 w 966356"/>
                    <a:gd name="connsiteY3" fmla="*/ 0 h 866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66356" h="866309">
                      <a:moveTo>
                        <a:pt x="0" y="0"/>
                      </a:moveTo>
                      <a:lnTo>
                        <a:pt x="852001" y="866309"/>
                      </a:lnTo>
                      <a:lnTo>
                        <a:pt x="966356" y="74137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4" name="Freihandform 43"/>
                <p:cNvSpPr/>
                <p:nvPr/>
              </p:nvSpPr>
              <p:spPr bwMode="auto">
                <a:xfrm rot="10800000">
                  <a:off x="788408" y="3358143"/>
                  <a:ext cx="958736" cy="868214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0 w 215786"/>
                    <a:gd name="connsiteY0" fmla="*/ 0 h 306239"/>
                    <a:gd name="connsiteX1" fmla="*/ 150961 w 215786"/>
                    <a:gd name="connsiteY1" fmla="*/ 306239 h 306239"/>
                    <a:gd name="connsiteX2" fmla="*/ 215786 w 215786"/>
                    <a:gd name="connsiteY2" fmla="*/ 74624 h 306239"/>
                    <a:gd name="connsiteX3" fmla="*/ 0 w 215786"/>
                    <a:gd name="connsiteY3" fmla="*/ 0 h 306239"/>
                    <a:gd name="connsiteX0" fmla="*/ 0 w 265316"/>
                    <a:gd name="connsiteY0" fmla="*/ 0 h 306239"/>
                    <a:gd name="connsiteX1" fmla="*/ 150961 w 265316"/>
                    <a:gd name="connsiteY1" fmla="*/ 306239 h 306239"/>
                    <a:gd name="connsiteX2" fmla="*/ 265316 w 265316"/>
                    <a:gd name="connsiteY2" fmla="*/ 181304 h 306239"/>
                    <a:gd name="connsiteX3" fmla="*/ 0 w 265316"/>
                    <a:gd name="connsiteY3" fmla="*/ 0 h 306239"/>
                    <a:gd name="connsiteX0" fmla="*/ 0 w 966356"/>
                    <a:gd name="connsiteY0" fmla="*/ 0 h 866309"/>
                    <a:gd name="connsiteX1" fmla="*/ 852001 w 966356"/>
                    <a:gd name="connsiteY1" fmla="*/ 866309 h 866309"/>
                    <a:gd name="connsiteX2" fmla="*/ 966356 w 966356"/>
                    <a:gd name="connsiteY2" fmla="*/ 741374 h 866309"/>
                    <a:gd name="connsiteX3" fmla="*/ 0 w 966356"/>
                    <a:gd name="connsiteY3" fmla="*/ 0 h 866309"/>
                    <a:gd name="connsiteX0" fmla="*/ 0 w 966356"/>
                    <a:gd name="connsiteY0" fmla="*/ 0 h 961559"/>
                    <a:gd name="connsiteX1" fmla="*/ 832951 w 966356"/>
                    <a:gd name="connsiteY1" fmla="*/ 961559 h 961559"/>
                    <a:gd name="connsiteX2" fmla="*/ 966356 w 966356"/>
                    <a:gd name="connsiteY2" fmla="*/ 741374 h 961559"/>
                    <a:gd name="connsiteX3" fmla="*/ 0 w 966356"/>
                    <a:gd name="connsiteY3" fmla="*/ 0 h 961559"/>
                    <a:gd name="connsiteX0" fmla="*/ 0 w 939686"/>
                    <a:gd name="connsiteY0" fmla="*/ 0 h 961559"/>
                    <a:gd name="connsiteX1" fmla="*/ 832951 w 939686"/>
                    <a:gd name="connsiteY1" fmla="*/ 961559 h 961559"/>
                    <a:gd name="connsiteX2" fmla="*/ 939686 w 939686"/>
                    <a:gd name="connsiteY2" fmla="*/ 849959 h 961559"/>
                    <a:gd name="connsiteX3" fmla="*/ 0 w 939686"/>
                    <a:gd name="connsiteY3" fmla="*/ 0 h 961559"/>
                    <a:gd name="connsiteX0" fmla="*/ 0 w 958736"/>
                    <a:gd name="connsiteY0" fmla="*/ 0 h 868214"/>
                    <a:gd name="connsiteX1" fmla="*/ 852001 w 958736"/>
                    <a:gd name="connsiteY1" fmla="*/ 868214 h 868214"/>
                    <a:gd name="connsiteX2" fmla="*/ 958736 w 958736"/>
                    <a:gd name="connsiteY2" fmla="*/ 756614 h 868214"/>
                    <a:gd name="connsiteX3" fmla="*/ 0 w 958736"/>
                    <a:gd name="connsiteY3" fmla="*/ 0 h 868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8736" h="868214">
                      <a:moveTo>
                        <a:pt x="0" y="0"/>
                      </a:moveTo>
                      <a:lnTo>
                        <a:pt x="852001" y="868214"/>
                      </a:lnTo>
                      <a:lnTo>
                        <a:pt x="958736" y="7566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5" name="Freihandform 44"/>
                <p:cNvSpPr/>
                <p:nvPr/>
              </p:nvSpPr>
              <p:spPr bwMode="auto">
                <a:xfrm>
                  <a:off x="1870370" y="3186767"/>
                  <a:ext cx="304745" cy="217339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0 w 768236"/>
                    <a:gd name="connsiteY0" fmla="*/ 0 h 507059"/>
                    <a:gd name="connsiteX1" fmla="*/ 78571 w 768236"/>
                    <a:gd name="connsiteY1" fmla="*/ 197654 h 507059"/>
                    <a:gd name="connsiteX2" fmla="*/ 768236 w 768236"/>
                    <a:gd name="connsiteY2" fmla="*/ 507059 h 507059"/>
                    <a:gd name="connsiteX3" fmla="*/ 0 w 768236"/>
                    <a:gd name="connsiteY3" fmla="*/ 0 h 507059"/>
                    <a:gd name="connsiteX0" fmla="*/ 0 w 768236"/>
                    <a:gd name="connsiteY0" fmla="*/ 0 h 750104"/>
                    <a:gd name="connsiteX1" fmla="*/ 577681 w 768236"/>
                    <a:gd name="connsiteY1" fmla="*/ 750104 h 750104"/>
                    <a:gd name="connsiteX2" fmla="*/ 768236 w 768236"/>
                    <a:gd name="connsiteY2" fmla="*/ 507059 h 750104"/>
                    <a:gd name="connsiteX3" fmla="*/ 0 w 768236"/>
                    <a:gd name="connsiteY3" fmla="*/ 0 h 750104"/>
                    <a:gd name="connsiteX0" fmla="*/ 0 w 1261631"/>
                    <a:gd name="connsiteY0" fmla="*/ 0 h 1197779"/>
                    <a:gd name="connsiteX1" fmla="*/ 1071076 w 1261631"/>
                    <a:gd name="connsiteY1" fmla="*/ 1197779 h 1197779"/>
                    <a:gd name="connsiteX2" fmla="*/ 1261631 w 1261631"/>
                    <a:gd name="connsiteY2" fmla="*/ 954734 h 1197779"/>
                    <a:gd name="connsiteX3" fmla="*/ 0 w 1261631"/>
                    <a:gd name="connsiteY3" fmla="*/ 0 h 1197779"/>
                    <a:gd name="connsiteX0" fmla="*/ 0 w 362471"/>
                    <a:gd name="connsiteY0" fmla="*/ 0 h 705019"/>
                    <a:gd name="connsiteX1" fmla="*/ 171916 w 362471"/>
                    <a:gd name="connsiteY1" fmla="*/ 705019 h 705019"/>
                    <a:gd name="connsiteX2" fmla="*/ 362471 w 362471"/>
                    <a:gd name="connsiteY2" fmla="*/ 461974 h 705019"/>
                    <a:gd name="connsiteX3" fmla="*/ 0 w 362471"/>
                    <a:gd name="connsiteY3" fmla="*/ 0 h 705019"/>
                    <a:gd name="connsiteX0" fmla="*/ 36309 w 208225"/>
                    <a:gd name="connsiteY0" fmla="*/ 0 h 705019"/>
                    <a:gd name="connsiteX1" fmla="*/ 208225 w 208225"/>
                    <a:gd name="connsiteY1" fmla="*/ 705019 h 705019"/>
                    <a:gd name="connsiteX2" fmla="*/ 0 w 208225"/>
                    <a:gd name="connsiteY2" fmla="*/ 304494 h 705019"/>
                    <a:gd name="connsiteX3" fmla="*/ 36309 w 208225"/>
                    <a:gd name="connsiteY3" fmla="*/ 0 h 705019"/>
                    <a:gd name="connsiteX0" fmla="*/ 36309 w 55825"/>
                    <a:gd name="connsiteY0" fmla="*/ 0 h 324019"/>
                    <a:gd name="connsiteX1" fmla="*/ 55825 w 55825"/>
                    <a:gd name="connsiteY1" fmla="*/ 324019 h 324019"/>
                    <a:gd name="connsiteX2" fmla="*/ 0 w 55825"/>
                    <a:gd name="connsiteY2" fmla="*/ 304494 h 324019"/>
                    <a:gd name="connsiteX3" fmla="*/ 36309 w 55825"/>
                    <a:gd name="connsiteY3" fmla="*/ 0 h 324019"/>
                    <a:gd name="connsiteX0" fmla="*/ 242049 w 261565"/>
                    <a:gd name="connsiteY0" fmla="*/ 0 h 324019"/>
                    <a:gd name="connsiteX1" fmla="*/ 261565 w 261565"/>
                    <a:gd name="connsiteY1" fmla="*/ 324019 h 324019"/>
                    <a:gd name="connsiteX2" fmla="*/ 0 w 261565"/>
                    <a:gd name="connsiteY2" fmla="*/ 210514 h 324019"/>
                    <a:gd name="connsiteX3" fmla="*/ 242049 w 261565"/>
                    <a:gd name="connsiteY3" fmla="*/ 0 h 324019"/>
                    <a:gd name="connsiteX0" fmla="*/ 242049 w 304745"/>
                    <a:gd name="connsiteY0" fmla="*/ 0 h 217339"/>
                    <a:gd name="connsiteX1" fmla="*/ 304745 w 304745"/>
                    <a:gd name="connsiteY1" fmla="*/ 217339 h 217339"/>
                    <a:gd name="connsiteX2" fmla="*/ 0 w 304745"/>
                    <a:gd name="connsiteY2" fmla="*/ 210514 h 217339"/>
                    <a:gd name="connsiteX3" fmla="*/ 242049 w 304745"/>
                    <a:gd name="connsiteY3" fmla="*/ 0 h 217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4745" h="217339">
                      <a:moveTo>
                        <a:pt x="242049" y="0"/>
                      </a:moveTo>
                      <a:lnTo>
                        <a:pt x="304745" y="217339"/>
                      </a:lnTo>
                      <a:lnTo>
                        <a:pt x="0" y="210514"/>
                      </a:lnTo>
                      <a:lnTo>
                        <a:pt x="242049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6" name="Freihandform 45"/>
                <p:cNvSpPr/>
                <p:nvPr/>
              </p:nvSpPr>
              <p:spPr bwMode="auto">
                <a:xfrm>
                  <a:off x="1874817" y="3403267"/>
                  <a:ext cx="297349" cy="210345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0 w 768236"/>
                    <a:gd name="connsiteY0" fmla="*/ 0 h 507059"/>
                    <a:gd name="connsiteX1" fmla="*/ 78571 w 768236"/>
                    <a:gd name="connsiteY1" fmla="*/ 197654 h 507059"/>
                    <a:gd name="connsiteX2" fmla="*/ 768236 w 768236"/>
                    <a:gd name="connsiteY2" fmla="*/ 507059 h 507059"/>
                    <a:gd name="connsiteX3" fmla="*/ 0 w 768236"/>
                    <a:gd name="connsiteY3" fmla="*/ 0 h 507059"/>
                    <a:gd name="connsiteX0" fmla="*/ 0 w 768236"/>
                    <a:gd name="connsiteY0" fmla="*/ 0 h 750104"/>
                    <a:gd name="connsiteX1" fmla="*/ 577681 w 768236"/>
                    <a:gd name="connsiteY1" fmla="*/ 750104 h 750104"/>
                    <a:gd name="connsiteX2" fmla="*/ 768236 w 768236"/>
                    <a:gd name="connsiteY2" fmla="*/ 507059 h 750104"/>
                    <a:gd name="connsiteX3" fmla="*/ 0 w 768236"/>
                    <a:gd name="connsiteY3" fmla="*/ 0 h 750104"/>
                    <a:gd name="connsiteX0" fmla="*/ 0 w 1261631"/>
                    <a:gd name="connsiteY0" fmla="*/ 0 h 1197779"/>
                    <a:gd name="connsiteX1" fmla="*/ 1071076 w 1261631"/>
                    <a:gd name="connsiteY1" fmla="*/ 1197779 h 1197779"/>
                    <a:gd name="connsiteX2" fmla="*/ 1261631 w 1261631"/>
                    <a:gd name="connsiteY2" fmla="*/ 954734 h 1197779"/>
                    <a:gd name="connsiteX3" fmla="*/ 0 w 1261631"/>
                    <a:gd name="connsiteY3" fmla="*/ 0 h 1197779"/>
                    <a:gd name="connsiteX0" fmla="*/ 0 w 362471"/>
                    <a:gd name="connsiteY0" fmla="*/ 0 h 705019"/>
                    <a:gd name="connsiteX1" fmla="*/ 171916 w 362471"/>
                    <a:gd name="connsiteY1" fmla="*/ 705019 h 705019"/>
                    <a:gd name="connsiteX2" fmla="*/ 362471 w 362471"/>
                    <a:gd name="connsiteY2" fmla="*/ 461974 h 705019"/>
                    <a:gd name="connsiteX3" fmla="*/ 0 w 362471"/>
                    <a:gd name="connsiteY3" fmla="*/ 0 h 705019"/>
                    <a:gd name="connsiteX0" fmla="*/ 36309 w 208225"/>
                    <a:gd name="connsiteY0" fmla="*/ 0 h 705019"/>
                    <a:gd name="connsiteX1" fmla="*/ 208225 w 208225"/>
                    <a:gd name="connsiteY1" fmla="*/ 705019 h 705019"/>
                    <a:gd name="connsiteX2" fmla="*/ 0 w 208225"/>
                    <a:gd name="connsiteY2" fmla="*/ 304494 h 705019"/>
                    <a:gd name="connsiteX3" fmla="*/ 36309 w 208225"/>
                    <a:gd name="connsiteY3" fmla="*/ 0 h 705019"/>
                    <a:gd name="connsiteX0" fmla="*/ 36309 w 55825"/>
                    <a:gd name="connsiteY0" fmla="*/ 0 h 324019"/>
                    <a:gd name="connsiteX1" fmla="*/ 55825 w 55825"/>
                    <a:gd name="connsiteY1" fmla="*/ 324019 h 324019"/>
                    <a:gd name="connsiteX2" fmla="*/ 0 w 55825"/>
                    <a:gd name="connsiteY2" fmla="*/ 304494 h 324019"/>
                    <a:gd name="connsiteX3" fmla="*/ 36309 w 55825"/>
                    <a:gd name="connsiteY3" fmla="*/ 0 h 324019"/>
                    <a:gd name="connsiteX0" fmla="*/ 242049 w 261565"/>
                    <a:gd name="connsiteY0" fmla="*/ 0 h 324019"/>
                    <a:gd name="connsiteX1" fmla="*/ 261565 w 261565"/>
                    <a:gd name="connsiteY1" fmla="*/ 324019 h 324019"/>
                    <a:gd name="connsiteX2" fmla="*/ 0 w 261565"/>
                    <a:gd name="connsiteY2" fmla="*/ 210514 h 324019"/>
                    <a:gd name="connsiteX3" fmla="*/ 242049 w 261565"/>
                    <a:gd name="connsiteY3" fmla="*/ 0 h 324019"/>
                    <a:gd name="connsiteX0" fmla="*/ 242049 w 304745"/>
                    <a:gd name="connsiteY0" fmla="*/ 0 h 217339"/>
                    <a:gd name="connsiteX1" fmla="*/ 304745 w 304745"/>
                    <a:gd name="connsiteY1" fmla="*/ 217339 h 217339"/>
                    <a:gd name="connsiteX2" fmla="*/ 0 w 304745"/>
                    <a:gd name="connsiteY2" fmla="*/ 210514 h 217339"/>
                    <a:gd name="connsiteX3" fmla="*/ 242049 w 304745"/>
                    <a:gd name="connsiteY3" fmla="*/ 0 h 217339"/>
                    <a:gd name="connsiteX0" fmla="*/ 234429 w 297125"/>
                    <a:gd name="connsiteY0" fmla="*/ 0 h 217339"/>
                    <a:gd name="connsiteX1" fmla="*/ 297125 w 297125"/>
                    <a:gd name="connsiteY1" fmla="*/ 217339 h 217339"/>
                    <a:gd name="connsiteX2" fmla="*/ 0 w 297125"/>
                    <a:gd name="connsiteY2" fmla="*/ 199084 h 217339"/>
                    <a:gd name="connsiteX3" fmla="*/ 234429 w 297125"/>
                    <a:gd name="connsiteY3" fmla="*/ 0 h 217339"/>
                    <a:gd name="connsiteX0" fmla="*/ 297349 w 297349"/>
                    <a:gd name="connsiteY0" fmla="*/ 11261 h 210345"/>
                    <a:gd name="connsiteX1" fmla="*/ 0 w 297349"/>
                    <a:gd name="connsiteY1" fmla="*/ 0 h 210345"/>
                    <a:gd name="connsiteX2" fmla="*/ 62920 w 297349"/>
                    <a:gd name="connsiteY2" fmla="*/ 210345 h 210345"/>
                    <a:gd name="connsiteX3" fmla="*/ 297349 w 297349"/>
                    <a:gd name="connsiteY3" fmla="*/ 11261 h 2103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349" h="210345">
                      <a:moveTo>
                        <a:pt x="297349" y="11261"/>
                      </a:moveTo>
                      <a:lnTo>
                        <a:pt x="0" y="0"/>
                      </a:lnTo>
                      <a:lnTo>
                        <a:pt x="62920" y="210345"/>
                      </a:lnTo>
                      <a:lnTo>
                        <a:pt x="297349" y="1126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7" name="Freihandform 46"/>
                <p:cNvSpPr/>
                <p:nvPr/>
              </p:nvSpPr>
              <p:spPr bwMode="auto">
                <a:xfrm>
                  <a:off x="1075112" y="2900252"/>
                  <a:ext cx="1261631" cy="1197779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0 w 768236"/>
                    <a:gd name="connsiteY0" fmla="*/ 0 h 507059"/>
                    <a:gd name="connsiteX1" fmla="*/ 78571 w 768236"/>
                    <a:gd name="connsiteY1" fmla="*/ 197654 h 507059"/>
                    <a:gd name="connsiteX2" fmla="*/ 768236 w 768236"/>
                    <a:gd name="connsiteY2" fmla="*/ 507059 h 507059"/>
                    <a:gd name="connsiteX3" fmla="*/ 0 w 768236"/>
                    <a:gd name="connsiteY3" fmla="*/ 0 h 507059"/>
                    <a:gd name="connsiteX0" fmla="*/ 0 w 768236"/>
                    <a:gd name="connsiteY0" fmla="*/ 0 h 750104"/>
                    <a:gd name="connsiteX1" fmla="*/ 577681 w 768236"/>
                    <a:gd name="connsiteY1" fmla="*/ 750104 h 750104"/>
                    <a:gd name="connsiteX2" fmla="*/ 768236 w 768236"/>
                    <a:gd name="connsiteY2" fmla="*/ 507059 h 750104"/>
                    <a:gd name="connsiteX3" fmla="*/ 0 w 768236"/>
                    <a:gd name="connsiteY3" fmla="*/ 0 h 750104"/>
                    <a:gd name="connsiteX0" fmla="*/ 0 w 1261631"/>
                    <a:gd name="connsiteY0" fmla="*/ 0 h 1197779"/>
                    <a:gd name="connsiteX1" fmla="*/ 1071076 w 1261631"/>
                    <a:gd name="connsiteY1" fmla="*/ 1197779 h 1197779"/>
                    <a:gd name="connsiteX2" fmla="*/ 1261631 w 1261631"/>
                    <a:gd name="connsiteY2" fmla="*/ 954734 h 1197779"/>
                    <a:gd name="connsiteX3" fmla="*/ 0 w 1261631"/>
                    <a:gd name="connsiteY3" fmla="*/ 0 h 1197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61631" h="1197779">
                      <a:moveTo>
                        <a:pt x="0" y="0"/>
                      </a:moveTo>
                      <a:lnTo>
                        <a:pt x="1071076" y="1197779"/>
                      </a:lnTo>
                      <a:lnTo>
                        <a:pt x="1261631" y="95473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8" name="Freihandform 47"/>
                <p:cNvSpPr/>
                <p:nvPr/>
              </p:nvSpPr>
              <p:spPr bwMode="auto">
                <a:xfrm>
                  <a:off x="2228448" y="3732673"/>
                  <a:ext cx="255736" cy="677385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93891"/>
                    <a:gd name="connsiteY0" fmla="*/ 6825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8251 h 616425"/>
                    <a:gd name="connsiteX0" fmla="*/ 0 w 299606"/>
                    <a:gd name="connsiteY0" fmla="*/ 123496 h 616425"/>
                    <a:gd name="connsiteX1" fmla="*/ 217636 w 299606"/>
                    <a:gd name="connsiteY1" fmla="*/ 616425 h 616425"/>
                    <a:gd name="connsiteX2" fmla="*/ 299606 w 299606"/>
                    <a:gd name="connsiteY2" fmla="*/ 0 h 616425"/>
                    <a:gd name="connsiteX3" fmla="*/ 0 w 299606"/>
                    <a:gd name="connsiteY3" fmla="*/ 123496 h 616425"/>
                    <a:gd name="connsiteX0" fmla="*/ 0 w 217636"/>
                    <a:gd name="connsiteY0" fmla="*/ 218746 h 711675"/>
                    <a:gd name="connsiteX1" fmla="*/ 217636 w 217636"/>
                    <a:gd name="connsiteY1" fmla="*/ 711675 h 711675"/>
                    <a:gd name="connsiteX2" fmla="*/ 192926 w 217636"/>
                    <a:gd name="connsiteY2" fmla="*/ 0 h 711675"/>
                    <a:gd name="connsiteX3" fmla="*/ 0 w 217636"/>
                    <a:gd name="connsiteY3" fmla="*/ 218746 h 711675"/>
                    <a:gd name="connsiteX0" fmla="*/ 0 w 221446"/>
                    <a:gd name="connsiteY0" fmla="*/ 218746 h 711675"/>
                    <a:gd name="connsiteX1" fmla="*/ 221446 w 221446"/>
                    <a:gd name="connsiteY1" fmla="*/ 711675 h 711675"/>
                    <a:gd name="connsiteX2" fmla="*/ 196736 w 221446"/>
                    <a:gd name="connsiteY2" fmla="*/ 0 h 711675"/>
                    <a:gd name="connsiteX3" fmla="*/ 0 w 221446"/>
                    <a:gd name="connsiteY3" fmla="*/ 218746 h 711675"/>
                    <a:gd name="connsiteX0" fmla="*/ 0 w 221446"/>
                    <a:gd name="connsiteY0" fmla="*/ 275896 h 768825"/>
                    <a:gd name="connsiteX1" fmla="*/ 221446 w 221446"/>
                    <a:gd name="connsiteY1" fmla="*/ 768825 h 768825"/>
                    <a:gd name="connsiteX2" fmla="*/ 143396 w 221446"/>
                    <a:gd name="connsiteY2" fmla="*/ 0 h 768825"/>
                    <a:gd name="connsiteX3" fmla="*/ 0 w 221446"/>
                    <a:gd name="connsiteY3" fmla="*/ 275896 h 768825"/>
                    <a:gd name="connsiteX0" fmla="*/ 0 w 255736"/>
                    <a:gd name="connsiteY0" fmla="*/ 275896 h 677385"/>
                    <a:gd name="connsiteX1" fmla="*/ 255736 w 255736"/>
                    <a:gd name="connsiteY1" fmla="*/ 677385 h 677385"/>
                    <a:gd name="connsiteX2" fmla="*/ 143396 w 255736"/>
                    <a:gd name="connsiteY2" fmla="*/ 0 h 677385"/>
                    <a:gd name="connsiteX3" fmla="*/ 0 w 255736"/>
                    <a:gd name="connsiteY3" fmla="*/ 275896 h 6773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5736" h="677385">
                      <a:moveTo>
                        <a:pt x="0" y="275896"/>
                      </a:moveTo>
                      <a:lnTo>
                        <a:pt x="255736" y="677385"/>
                      </a:lnTo>
                      <a:lnTo>
                        <a:pt x="143396" y="0"/>
                      </a:lnTo>
                      <a:lnTo>
                        <a:pt x="0" y="27589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9" name="Freihandform 48"/>
                <p:cNvSpPr/>
                <p:nvPr/>
              </p:nvSpPr>
              <p:spPr bwMode="auto">
                <a:xfrm>
                  <a:off x="820664" y="4037853"/>
                  <a:ext cx="223054" cy="223680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0 w 768236"/>
                    <a:gd name="connsiteY0" fmla="*/ 0 h 507059"/>
                    <a:gd name="connsiteX1" fmla="*/ 78571 w 768236"/>
                    <a:gd name="connsiteY1" fmla="*/ 197654 h 507059"/>
                    <a:gd name="connsiteX2" fmla="*/ 768236 w 768236"/>
                    <a:gd name="connsiteY2" fmla="*/ 507059 h 507059"/>
                    <a:gd name="connsiteX3" fmla="*/ 0 w 768236"/>
                    <a:gd name="connsiteY3" fmla="*/ 0 h 507059"/>
                    <a:gd name="connsiteX0" fmla="*/ 0 w 768236"/>
                    <a:gd name="connsiteY0" fmla="*/ 0 h 750104"/>
                    <a:gd name="connsiteX1" fmla="*/ 577681 w 768236"/>
                    <a:gd name="connsiteY1" fmla="*/ 750104 h 750104"/>
                    <a:gd name="connsiteX2" fmla="*/ 768236 w 768236"/>
                    <a:gd name="connsiteY2" fmla="*/ 507059 h 750104"/>
                    <a:gd name="connsiteX3" fmla="*/ 0 w 768236"/>
                    <a:gd name="connsiteY3" fmla="*/ 0 h 750104"/>
                    <a:gd name="connsiteX0" fmla="*/ 0 w 1261631"/>
                    <a:gd name="connsiteY0" fmla="*/ 0 h 1197779"/>
                    <a:gd name="connsiteX1" fmla="*/ 1071076 w 1261631"/>
                    <a:gd name="connsiteY1" fmla="*/ 1197779 h 1197779"/>
                    <a:gd name="connsiteX2" fmla="*/ 1261631 w 1261631"/>
                    <a:gd name="connsiteY2" fmla="*/ 954734 h 1197779"/>
                    <a:gd name="connsiteX3" fmla="*/ 0 w 1261631"/>
                    <a:gd name="connsiteY3" fmla="*/ 0 h 1197779"/>
                    <a:gd name="connsiteX0" fmla="*/ 0 w 362471"/>
                    <a:gd name="connsiteY0" fmla="*/ 0 h 705019"/>
                    <a:gd name="connsiteX1" fmla="*/ 171916 w 362471"/>
                    <a:gd name="connsiteY1" fmla="*/ 705019 h 705019"/>
                    <a:gd name="connsiteX2" fmla="*/ 362471 w 362471"/>
                    <a:gd name="connsiteY2" fmla="*/ 461974 h 705019"/>
                    <a:gd name="connsiteX3" fmla="*/ 0 w 362471"/>
                    <a:gd name="connsiteY3" fmla="*/ 0 h 705019"/>
                    <a:gd name="connsiteX0" fmla="*/ 36309 w 208225"/>
                    <a:gd name="connsiteY0" fmla="*/ 0 h 705019"/>
                    <a:gd name="connsiteX1" fmla="*/ 208225 w 208225"/>
                    <a:gd name="connsiteY1" fmla="*/ 705019 h 705019"/>
                    <a:gd name="connsiteX2" fmla="*/ 0 w 208225"/>
                    <a:gd name="connsiteY2" fmla="*/ 304494 h 705019"/>
                    <a:gd name="connsiteX3" fmla="*/ 36309 w 208225"/>
                    <a:gd name="connsiteY3" fmla="*/ 0 h 705019"/>
                    <a:gd name="connsiteX0" fmla="*/ 36309 w 55825"/>
                    <a:gd name="connsiteY0" fmla="*/ 0 h 324019"/>
                    <a:gd name="connsiteX1" fmla="*/ 55825 w 55825"/>
                    <a:gd name="connsiteY1" fmla="*/ 324019 h 324019"/>
                    <a:gd name="connsiteX2" fmla="*/ 0 w 55825"/>
                    <a:gd name="connsiteY2" fmla="*/ 304494 h 324019"/>
                    <a:gd name="connsiteX3" fmla="*/ 36309 w 55825"/>
                    <a:gd name="connsiteY3" fmla="*/ 0 h 324019"/>
                    <a:gd name="connsiteX0" fmla="*/ 242049 w 261565"/>
                    <a:gd name="connsiteY0" fmla="*/ 0 h 324019"/>
                    <a:gd name="connsiteX1" fmla="*/ 261565 w 261565"/>
                    <a:gd name="connsiteY1" fmla="*/ 324019 h 324019"/>
                    <a:gd name="connsiteX2" fmla="*/ 0 w 261565"/>
                    <a:gd name="connsiteY2" fmla="*/ 210514 h 324019"/>
                    <a:gd name="connsiteX3" fmla="*/ 242049 w 261565"/>
                    <a:gd name="connsiteY3" fmla="*/ 0 h 324019"/>
                    <a:gd name="connsiteX0" fmla="*/ 242049 w 304745"/>
                    <a:gd name="connsiteY0" fmla="*/ 0 h 217339"/>
                    <a:gd name="connsiteX1" fmla="*/ 304745 w 304745"/>
                    <a:gd name="connsiteY1" fmla="*/ 217339 h 217339"/>
                    <a:gd name="connsiteX2" fmla="*/ 0 w 304745"/>
                    <a:gd name="connsiteY2" fmla="*/ 210514 h 217339"/>
                    <a:gd name="connsiteX3" fmla="*/ 242049 w 304745"/>
                    <a:gd name="connsiteY3" fmla="*/ 0 h 217339"/>
                    <a:gd name="connsiteX0" fmla="*/ 234429 w 297125"/>
                    <a:gd name="connsiteY0" fmla="*/ 0 h 217339"/>
                    <a:gd name="connsiteX1" fmla="*/ 297125 w 297125"/>
                    <a:gd name="connsiteY1" fmla="*/ 217339 h 217339"/>
                    <a:gd name="connsiteX2" fmla="*/ 0 w 297125"/>
                    <a:gd name="connsiteY2" fmla="*/ 199084 h 217339"/>
                    <a:gd name="connsiteX3" fmla="*/ 234429 w 297125"/>
                    <a:gd name="connsiteY3" fmla="*/ 0 h 217339"/>
                    <a:gd name="connsiteX0" fmla="*/ 297349 w 297349"/>
                    <a:gd name="connsiteY0" fmla="*/ 11261 h 210345"/>
                    <a:gd name="connsiteX1" fmla="*/ 0 w 297349"/>
                    <a:gd name="connsiteY1" fmla="*/ 0 h 210345"/>
                    <a:gd name="connsiteX2" fmla="*/ 62920 w 297349"/>
                    <a:gd name="connsiteY2" fmla="*/ 210345 h 210345"/>
                    <a:gd name="connsiteX3" fmla="*/ 297349 w 297349"/>
                    <a:gd name="connsiteY3" fmla="*/ 11261 h 210345"/>
                    <a:gd name="connsiteX0" fmla="*/ 324019 w 324019"/>
                    <a:gd name="connsiteY0" fmla="*/ 74126 h 273210"/>
                    <a:gd name="connsiteX1" fmla="*/ 0 w 324019"/>
                    <a:gd name="connsiteY1" fmla="*/ 0 h 273210"/>
                    <a:gd name="connsiteX2" fmla="*/ 89590 w 324019"/>
                    <a:gd name="connsiteY2" fmla="*/ 273210 h 273210"/>
                    <a:gd name="connsiteX3" fmla="*/ 324019 w 324019"/>
                    <a:gd name="connsiteY3" fmla="*/ 74126 h 273210"/>
                    <a:gd name="connsiteX0" fmla="*/ 221149 w 221149"/>
                    <a:gd name="connsiteY0" fmla="*/ 211286 h 273210"/>
                    <a:gd name="connsiteX1" fmla="*/ 0 w 221149"/>
                    <a:gd name="connsiteY1" fmla="*/ 0 h 273210"/>
                    <a:gd name="connsiteX2" fmla="*/ 89590 w 221149"/>
                    <a:gd name="connsiteY2" fmla="*/ 273210 h 273210"/>
                    <a:gd name="connsiteX3" fmla="*/ 221149 w 221149"/>
                    <a:gd name="connsiteY3" fmla="*/ 211286 h 273210"/>
                    <a:gd name="connsiteX0" fmla="*/ 221149 w 221149"/>
                    <a:gd name="connsiteY0" fmla="*/ 211286 h 211286"/>
                    <a:gd name="connsiteX1" fmla="*/ 0 w 221149"/>
                    <a:gd name="connsiteY1" fmla="*/ 0 h 211286"/>
                    <a:gd name="connsiteX2" fmla="*/ 171505 w 221149"/>
                    <a:gd name="connsiteY2" fmla="*/ 75090 h 211286"/>
                    <a:gd name="connsiteX3" fmla="*/ 221149 w 221149"/>
                    <a:gd name="connsiteY3" fmla="*/ 211286 h 211286"/>
                    <a:gd name="connsiteX0" fmla="*/ 221149 w 221149"/>
                    <a:gd name="connsiteY0" fmla="*/ 211286 h 223680"/>
                    <a:gd name="connsiteX1" fmla="*/ 0 w 221149"/>
                    <a:gd name="connsiteY1" fmla="*/ 0 h 223680"/>
                    <a:gd name="connsiteX2" fmla="*/ 64825 w 221149"/>
                    <a:gd name="connsiteY2" fmla="*/ 223680 h 223680"/>
                    <a:gd name="connsiteX3" fmla="*/ 221149 w 221149"/>
                    <a:gd name="connsiteY3" fmla="*/ 211286 h 223680"/>
                    <a:gd name="connsiteX0" fmla="*/ 230674 w 230674"/>
                    <a:gd name="connsiteY0" fmla="*/ 209381 h 223680"/>
                    <a:gd name="connsiteX1" fmla="*/ 0 w 230674"/>
                    <a:gd name="connsiteY1" fmla="*/ 0 h 223680"/>
                    <a:gd name="connsiteX2" fmla="*/ 64825 w 230674"/>
                    <a:gd name="connsiteY2" fmla="*/ 223680 h 223680"/>
                    <a:gd name="connsiteX3" fmla="*/ 230674 w 230674"/>
                    <a:gd name="connsiteY3" fmla="*/ 209381 h 223680"/>
                    <a:gd name="connsiteX0" fmla="*/ 223054 w 223054"/>
                    <a:gd name="connsiteY0" fmla="*/ 209381 h 223680"/>
                    <a:gd name="connsiteX1" fmla="*/ 0 w 223054"/>
                    <a:gd name="connsiteY1" fmla="*/ 0 h 223680"/>
                    <a:gd name="connsiteX2" fmla="*/ 64825 w 223054"/>
                    <a:gd name="connsiteY2" fmla="*/ 223680 h 223680"/>
                    <a:gd name="connsiteX3" fmla="*/ 223054 w 223054"/>
                    <a:gd name="connsiteY3" fmla="*/ 209381 h 223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3054" h="223680">
                      <a:moveTo>
                        <a:pt x="223054" y="209381"/>
                      </a:moveTo>
                      <a:lnTo>
                        <a:pt x="0" y="0"/>
                      </a:lnTo>
                      <a:lnTo>
                        <a:pt x="64825" y="223680"/>
                      </a:lnTo>
                      <a:lnTo>
                        <a:pt x="223054" y="20938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50" name="Freihandform 49"/>
                <p:cNvSpPr/>
                <p:nvPr/>
              </p:nvSpPr>
              <p:spPr bwMode="auto">
                <a:xfrm>
                  <a:off x="889894" y="4246774"/>
                  <a:ext cx="175315" cy="216229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0 w 768236"/>
                    <a:gd name="connsiteY0" fmla="*/ 0 h 507059"/>
                    <a:gd name="connsiteX1" fmla="*/ 78571 w 768236"/>
                    <a:gd name="connsiteY1" fmla="*/ 197654 h 507059"/>
                    <a:gd name="connsiteX2" fmla="*/ 768236 w 768236"/>
                    <a:gd name="connsiteY2" fmla="*/ 507059 h 507059"/>
                    <a:gd name="connsiteX3" fmla="*/ 0 w 768236"/>
                    <a:gd name="connsiteY3" fmla="*/ 0 h 507059"/>
                    <a:gd name="connsiteX0" fmla="*/ 0 w 768236"/>
                    <a:gd name="connsiteY0" fmla="*/ 0 h 750104"/>
                    <a:gd name="connsiteX1" fmla="*/ 577681 w 768236"/>
                    <a:gd name="connsiteY1" fmla="*/ 750104 h 750104"/>
                    <a:gd name="connsiteX2" fmla="*/ 768236 w 768236"/>
                    <a:gd name="connsiteY2" fmla="*/ 507059 h 750104"/>
                    <a:gd name="connsiteX3" fmla="*/ 0 w 768236"/>
                    <a:gd name="connsiteY3" fmla="*/ 0 h 750104"/>
                    <a:gd name="connsiteX0" fmla="*/ 0 w 1261631"/>
                    <a:gd name="connsiteY0" fmla="*/ 0 h 1197779"/>
                    <a:gd name="connsiteX1" fmla="*/ 1071076 w 1261631"/>
                    <a:gd name="connsiteY1" fmla="*/ 1197779 h 1197779"/>
                    <a:gd name="connsiteX2" fmla="*/ 1261631 w 1261631"/>
                    <a:gd name="connsiteY2" fmla="*/ 954734 h 1197779"/>
                    <a:gd name="connsiteX3" fmla="*/ 0 w 1261631"/>
                    <a:gd name="connsiteY3" fmla="*/ 0 h 1197779"/>
                    <a:gd name="connsiteX0" fmla="*/ 0 w 362471"/>
                    <a:gd name="connsiteY0" fmla="*/ 0 h 705019"/>
                    <a:gd name="connsiteX1" fmla="*/ 171916 w 362471"/>
                    <a:gd name="connsiteY1" fmla="*/ 705019 h 705019"/>
                    <a:gd name="connsiteX2" fmla="*/ 362471 w 362471"/>
                    <a:gd name="connsiteY2" fmla="*/ 461974 h 705019"/>
                    <a:gd name="connsiteX3" fmla="*/ 0 w 362471"/>
                    <a:gd name="connsiteY3" fmla="*/ 0 h 705019"/>
                    <a:gd name="connsiteX0" fmla="*/ 36309 w 208225"/>
                    <a:gd name="connsiteY0" fmla="*/ 0 h 705019"/>
                    <a:gd name="connsiteX1" fmla="*/ 208225 w 208225"/>
                    <a:gd name="connsiteY1" fmla="*/ 705019 h 705019"/>
                    <a:gd name="connsiteX2" fmla="*/ 0 w 208225"/>
                    <a:gd name="connsiteY2" fmla="*/ 304494 h 705019"/>
                    <a:gd name="connsiteX3" fmla="*/ 36309 w 208225"/>
                    <a:gd name="connsiteY3" fmla="*/ 0 h 705019"/>
                    <a:gd name="connsiteX0" fmla="*/ 36309 w 55825"/>
                    <a:gd name="connsiteY0" fmla="*/ 0 h 324019"/>
                    <a:gd name="connsiteX1" fmla="*/ 55825 w 55825"/>
                    <a:gd name="connsiteY1" fmla="*/ 324019 h 324019"/>
                    <a:gd name="connsiteX2" fmla="*/ 0 w 55825"/>
                    <a:gd name="connsiteY2" fmla="*/ 304494 h 324019"/>
                    <a:gd name="connsiteX3" fmla="*/ 36309 w 55825"/>
                    <a:gd name="connsiteY3" fmla="*/ 0 h 324019"/>
                    <a:gd name="connsiteX0" fmla="*/ 242049 w 261565"/>
                    <a:gd name="connsiteY0" fmla="*/ 0 h 324019"/>
                    <a:gd name="connsiteX1" fmla="*/ 261565 w 261565"/>
                    <a:gd name="connsiteY1" fmla="*/ 324019 h 324019"/>
                    <a:gd name="connsiteX2" fmla="*/ 0 w 261565"/>
                    <a:gd name="connsiteY2" fmla="*/ 210514 h 324019"/>
                    <a:gd name="connsiteX3" fmla="*/ 242049 w 261565"/>
                    <a:gd name="connsiteY3" fmla="*/ 0 h 324019"/>
                    <a:gd name="connsiteX0" fmla="*/ 242049 w 304745"/>
                    <a:gd name="connsiteY0" fmla="*/ 0 h 217339"/>
                    <a:gd name="connsiteX1" fmla="*/ 304745 w 304745"/>
                    <a:gd name="connsiteY1" fmla="*/ 217339 h 217339"/>
                    <a:gd name="connsiteX2" fmla="*/ 0 w 304745"/>
                    <a:gd name="connsiteY2" fmla="*/ 210514 h 217339"/>
                    <a:gd name="connsiteX3" fmla="*/ 242049 w 304745"/>
                    <a:gd name="connsiteY3" fmla="*/ 0 h 217339"/>
                    <a:gd name="connsiteX0" fmla="*/ 234429 w 297125"/>
                    <a:gd name="connsiteY0" fmla="*/ 0 h 217339"/>
                    <a:gd name="connsiteX1" fmla="*/ 297125 w 297125"/>
                    <a:gd name="connsiteY1" fmla="*/ 217339 h 217339"/>
                    <a:gd name="connsiteX2" fmla="*/ 0 w 297125"/>
                    <a:gd name="connsiteY2" fmla="*/ 199084 h 217339"/>
                    <a:gd name="connsiteX3" fmla="*/ 234429 w 297125"/>
                    <a:gd name="connsiteY3" fmla="*/ 0 h 217339"/>
                    <a:gd name="connsiteX0" fmla="*/ 297349 w 297349"/>
                    <a:gd name="connsiteY0" fmla="*/ 11261 h 210345"/>
                    <a:gd name="connsiteX1" fmla="*/ 0 w 297349"/>
                    <a:gd name="connsiteY1" fmla="*/ 0 h 210345"/>
                    <a:gd name="connsiteX2" fmla="*/ 62920 w 297349"/>
                    <a:gd name="connsiteY2" fmla="*/ 210345 h 210345"/>
                    <a:gd name="connsiteX3" fmla="*/ 297349 w 297349"/>
                    <a:gd name="connsiteY3" fmla="*/ 11261 h 210345"/>
                    <a:gd name="connsiteX0" fmla="*/ 297349 w 297349"/>
                    <a:gd name="connsiteY0" fmla="*/ 11261 h 450375"/>
                    <a:gd name="connsiteX1" fmla="*/ 0 w 297349"/>
                    <a:gd name="connsiteY1" fmla="*/ 0 h 450375"/>
                    <a:gd name="connsiteX2" fmla="*/ 59110 w 297349"/>
                    <a:gd name="connsiteY2" fmla="*/ 450375 h 450375"/>
                    <a:gd name="connsiteX3" fmla="*/ 297349 w 297349"/>
                    <a:gd name="connsiteY3" fmla="*/ 11261 h 450375"/>
                    <a:gd name="connsiteX0" fmla="*/ 413554 w 413554"/>
                    <a:gd name="connsiteY0" fmla="*/ 0 h 439114"/>
                    <a:gd name="connsiteX1" fmla="*/ 0 w 413554"/>
                    <a:gd name="connsiteY1" fmla="*/ 240199 h 439114"/>
                    <a:gd name="connsiteX2" fmla="*/ 175315 w 413554"/>
                    <a:gd name="connsiteY2" fmla="*/ 439114 h 439114"/>
                    <a:gd name="connsiteX3" fmla="*/ 413554 w 413554"/>
                    <a:gd name="connsiteY3" fmla="*/ 0 h 439114"/>
                    <a:gd name="connsiteX0" fmla="*/ 156379 w 175315"/>
                    <a:gd name="connsiteY0" fmla="*/ 0 h 216229"/>
                    <a:gd name="connsiteX1" fmla="*/ 0 w 175315"/>
                    <a:gd name="connsiteY1" fmla="*/ 17314 h 216229"/>
                    <a:gd name="connsiteX2" fmla="*/ 175315 w 175315"/>
                    <a:gd name="connsiteY2" fmla="*/ 216229 h 216229"/>
                    <a:gd name="connsiteX3" fmla="*/ 156379 w 175315"/>
                    <a:gd name="connsiteY3" fmla="*/ 0 h 2162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5315" h="216229">
                      <a:moveTo>
                        <a:pt x="156379" y="0"/>
                      </a:moveTo>
                      <a:lnTo>
                        <a:pt x="0" y="17314"/>
                      </a:lnTo>
                      <a:lnTo>
                        <a:pt x="175315" y="216229"/>
                      </a:lnTo>
                      <a:lnTo>
                        <a:pt x="156379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51" name="Freihandform 50"/>
                <p:cNvSpPr/>
                <p:nvPr/>
              </p:nvSpPr>
              <p:spPr bwMode="auto">
                <a:xfrm>
                  <a:off x="922224" y="4404474"/>
                  <a:ext cx="293891" cy="529124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293891"/>
                    <a:gd name="connsiteY0" fmla="*/ 0 h 553889"/>
                    <a:gd name="connsiteX1" fmla="*/ 183346 w 293891"/>
                    <a:gd name="connsiteY1" fmla="*/ 553889 h 553889"/>
                    <a:gd name="connsiteX2" fmla="*/ 293891 w 293891"/>
                    <a:gd name="connsiteY2" fmla="*/ 57479 h 553889"/>
                    <a:gd name="connsiteX3" fmla="*/ 0 w 293891"/>
                    <a:gd name="connsiteY3" fmla="*/ 0 h 553889"/>
                    <a:gd name="connsiteX0" fmla="*/ 0 w 293891"/>
                    <a:gd name="connsiteY0" fmla="*/ 0 h 529124"/>
                    <a:gd name="connsiteX1" fmla="*/ 82381 w 293891"/>
                    <a:gd name="connsiteY1" fmla="*/ 529124 h 529124"/>
                    <a:gd name="connsiteX2" fmla="*/ 293891 w 293891"/>
                    <a:gd name="connsiteY2" fmla="*/ 57479 h 529124"/>
                    <a:gd name="connsiteX3" fmla="*/ 0 w 293891"/>
                    <a:gd name="connsiteY3" fmla="*/ 0 h 529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3891" h="529124">
                      <a:moveTo>
                        <a:pt x="0" y="0"/>
                      </a:moveTo>
                      <a:lnTo>
                        <a:pt x="82381" y="529124"/>
                      </a:lnTo>
                      <a:lnTo>
                        <a:pt x="293891" y="5747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52" name="Freihandform 51"/>
                <p:cNvSpPr/>
                <p:nvPr/>
              </p:nvSpPr>
              <p:spPr bwMode="auto">
                <a:xfrm>
                  <a:off x="1750325" y="4107167"/>
                  <a:ext cx="170415" cy="245704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0 w 215786"/>
                    <a:gd name="connsiteY0" fmla="*/ 0 h 306239"/>
                    <a:gd name="connsiteX1" fmla="*/ 150961 w 215786"/>
                    <a:gd name="connsiteY1" fmla="*/ 306239 h 306239"/>
                    <a:gd name="connsiteX2" fmla="*/ 215786 w 215786"/>
                    <a:gd name="connsiteY2" fmla="*/ 74624 h 306239"/>
                    <a:gd name="connsiteX3" fmla="*/ 0 w 215786"/>
                    <a:gd name="connsiteY3" fmla="*/ 0 h 306239"/>
                    <a:gd name="connsiteX0" fmla="*/ 0 w 265316"/>
                    <a:gd name="connsiteY0" fmla="*/ 0 h 306239"/>
                    <a:gd name="connsiteX1" fmla="*/ 150961 w 265316"/>
                    <a:gd name="connsiteY1" fmla="*/ 306239 h 306239"/>
                    <a:gd name="connsiteX2" fmla="*/ 265316 w 265316"/>
                    <a:gd name="connsiteY2" fmla="*/ 181304 h 306239"/>
                    <a:gd name="connsiteX3" fmla="*/ 0 w 265316"/>
                    <a:gd name="connsiteY3" fmla="*/ 0 h 306239"/>
                    <a:gd name="connsiteX0" fmla="*/ 0 w 966356"/>
                    <a:gd name="connsiteY0" fmla="*/ 0 h 866309"/>
                    <a:gd name="connsiteX1" fmla="*/ 852001 w 966356"/>
                    <a:gd name="connsiteY1" fmla="*/ 866309 h 866309"/>
                    <a:gd name="connsiteX2" fmla="*/ 966356 w 966356"/>
                    <a:gd name="connsiteY2" fmla="*/ 741374 h 866309"/>
                    <a:gd name="connsiteX3" fmla="*/ 0 w 966356"/>
                    <a:gd name="connsiteY3" fmla="*/ 0 h 866309"/>
                    <a:gd name="connsiteX0" fmla="*/ 1649047 w 2615403"/>
                    <a:gd name="connsiteY0" fmla="*/ 0 h 741375"/>
                    <a:gd name="connsiteX1" fmla="*/ 0 w 2615403"/>
                    <a:gd name="connsiteY1" fmla="*/ 258505 h 741375"/>
                    <a:gd name="connsiteX2" fmla="*/ 2615403 w 2615403"/>
                    <a:gd name="connsiteY2" fmla="*/ 741374 h 741375"/>
                    <a:gd name="connsiteX3" fmla="*/ 1649047 w 2615403"/>
                    <a:gd name="connsiteY3" fmla="*/ 0 h 741375"/>
                    <a:gd name="connsiteX0" fmla="*/ 1649047 w 1649047"/>
                    <a:gd name="connsiteY0" fmla="*/ 0 h 947594"/>
                    <a:gd name="connsiteX1" fmla="*/ 0 w 1649047"/>
                    <a:gd name="connsiteY1" fmla="*/ 258505 h 947594"/>
                    <a:gd name="connsiteX2" fmla="*/ 602840 w 1649047"/>
                    <a:gd name="connsiteY2" fmla="*/ 947594 h 947594"/>
                    <a:gd name="connsiteX3" fmla="*/ 1649047 w 1649047"/>
                    <a:gd name="connsiteY3" fmla="*/ 0 h 947594"/>
                    <a:gd name="connsiteX0" fmla="*/ 0 w 1747934"/>
                    <a:gd name="connsiteY0" fmla="*/ 343872 h 689089"/>
                    <a:gd name="connsiteX1" fmla="*/ 1145093 w 1747934"/>
                    <a:gd name="connsiteY1" fmla="*/ 0 h 689089"/>
                    <a:gd name="connsiteX2" fmla="*/ 1747933 w 1747934"/>
                    <a:gd name="connsiteY2" fmla="*/ 689089 h 689089"/>
                    <a:gd name="connsiteX3" fmla="*/ 0 w 1747934"/>
                    <a:gd name="connsiteY3" fmla="*/ 343872 h 689089"/>
                    <a:gd name="connsiteX0" fmla="*/ 0 w 1533000"/>
                    <a:gd name="connsiteY0" fmla="*/ 343872 h 727077"/>
                    <a:gd name="connsiteX1" fmla="*/ 1145093 w 1533000"/>
                    <a:gd name="connsiteY1" fmla="*/ 0 h 727077"/>
                    <a:gd name="connsiteX2" fmla="*/ 1533000 w 1533000"/>
                    <a:gd name="connsiteY2" fmla="*/ 727077 h 727077"/>
                    <a:gd name="connsiteX3" fmla="*/ 0 w 1533000"/>
                    <a:gd name="connsiteY3" fmla="*/ 343872 h 727077"/>
                    <a:gd name="connsiteX0" fmla="*/ 0 w 1747934"/>
                    <a:gd name="connsiteY0" fmla="*/ 343872 h 699943"/>
                    <a:gd name="connsiteX1" fmla="*/ 1145093 w 1747934"/>
                    <a:gd name="connsiteY1" fmla="*/ 0 h 699943"/>
                    <a:gd name="connsiteX2" fmla="*/ 1747934 w 1747934"/>
                    <a:gd name="connsiteY2" fmla="*/ 699943 h 699943"/>
                    <a:gd name="connsiteX3" fmla="*/ 0 w 1747934"/>
                    <a:gd name="connsiteY3" fmla="*/ 343872 h 699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47934" h="699943">
                      <a:moveTo>
                        <a:pt x="0" y="343872"/>
                      </a:moveTo>
                      <a:lnTo>
                        <a:pt x="1145093" y="0"/>
                      </a:lnTo>
                      <a:lnTo>
                        <a:pt x="1747934" y="699943"/>
                      </a:lnTo>
                      <a:lnTo>
                        <a:pt x="0" y="343872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53" name="Freihandform 52"/>
                <p:cNvSpPr/>
                <p:nvPr/>
              </p:nvSpPr>
              <p:spPr bwMode="auto">
                <a:xfrm>
                  <a:off x="1755744" y="4231686"/>
                  <a:ext cx="163076" cy="218338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0 w 215786"/>
                    <a:gd name="connsiteY0" fmla="*/ 0 h 306239"/>
                    <a:gd name="connsiteX1" fmla="*/ 150961 w 215786"/>
                    <a:gd name="connsiteY1" fmla="*/ 306239 h 306239"/>
                    <a:gd name="connsiteX2" fmla="*/ 215786 w 215786"/>
                    <a:gd name="connsiteY2" fmla="*/ 74624 h 306239"/>
                    <a:gd name="connsiteX3" fmla="*/ 0 w 215786"/>
                    <a:gd name="connsiteY3" fmla="*/ 0 h 306239"/>
                    <a:gd name="connsiteX0" fmla="*/ 0 w 265316"/>
                    <a:gd name="connsiteY0" fmla="*/ 0 h 306239"/>
                    <a:gd name="connsiteX1" fmla="*/ 150961 w 265316"/>
                    <a:gd name="connsiteY1" fmla="*/ 306239 h 306239"/>
                    <a:gd name="connsiteX2" fmla="*/ 265316 w 265316"/>
                    <a:gd name="connsiteY2" fmla="*/ 181304 h 306239"/>
                    <a:gd name="connsiteX3" fmla="*/ 0 w 265316"/>
                    <a:gd name="connsiteY3" fmla="*/ 0 h 306239"/>
                    <a:gd name="connsiteX0" fmla="*/ 0 w 966356"/>
                    <a:gd name="connsiteY0" fmla="*/ 0 h 866309"/>
                    <a:gd name="connsiteX1" fmla="*/ 852001 w 966356"/>
                    <a:gd name="connsiteY1" fmla="*/ 866309 h 866309"/>
                    <a:gd name="connsiteX2" fmla="*/ 966356 w 966356"/>
                    <a:gd name="connsiteY2" fmla="*/ 741374 h 866309"/>
                    <a:gd name="connsiteX3" fmla="*/ 0 w 966356"/>
                    <a:gd name="connsiteY3" fmla="*/ 0 h 866309"/>
                    <a:gd name="connsiteX0" fmla="*/ 1649047 w 2615403"/>
                    <a:gd name="connsiteY0" fmla="*/ 0 h 741375"/>
                    <a:gd name="connsiteX1" fmla="*/ 0 w 2615403"/>
                    <a:gd name="connsiteY1" fmla="*/ 258505 h 741375"/>
                    <a:gd name="connsiteX2" fmla="*/ 2615403 w 2615403"/>
                    <a:gd name="connsiteY2" fmla="*/ 741374 h 741375"/>
                    <a:gd name="connsiteX3" fmla="*/ 1649047 w 2615403"/>
                    <a:gd name="connsiteY3" fmla="*/ 0 h 741375"/>
                    <a:gd name="connsiteX0" fmla="*/ 1649047 w 1649047"/>
                    <a:gd name="connsiteY0" fmla="*/ 0 h 947594"/>
                    <a:gd name="connsiteX1" fmla="*/ 0 w 1649047"/>
                    <a:gd name="connsiteY1" fmla="*/ 258505 h 947594"/>
                    <a:gd name="connsiteX2" fmla="*/ 602840 w 1649047"/>
                    <a:gd name="connsiteY2" fmla="*/ 947594 h 947594"/>
                    <a:gd name="connsiteX3" fmla="*/ 1649047 w 1649047"/>
                    <a:gd name="connsiteY3" fmla="*/ 0 h 947594"/>
                    <a:gd name="connsiteX0" fmla="*/ 0 w 1747934"/>
                    <a:gd name="connsiteY0" fmla="*/ 343872 h 689089"/>
                    <a:gd name="connsiteX1" fmla="*/ 1145093 w 1747934"/>
                    <a:gd name="connsiteY1" fmla="*/ 0 h 689089"/>
                    <a:gd name="connsiteX2" fmla="*/ 1747933 w 1747934"/>
                    <a:gd name="connsiteY2" fmla="*/ 689089 h 689089"/>
                    <a:gd name="connsiteX3" fmla="*/ 0 w 1747934"/>
                    <a:gd name="connsiteY3" fmla="*/ 343872 h 689089"/>
                    <a:gd name="connsiteX0" fmla="*/ 0 w 1533000"/>
                    <a:gd name="connsiteY0" fmla="*/ 343872 h 727077"/>
                    <a:gd name="connsiteX1" fmla="*/ 1145093 w 1533000"/>
                    <a:gd name="connsiteY1" fmla="*/ 0 h 727077"/>
                    <a:gd name="connsiteX2" fmla="*/ 1533000 w 1533000"/>
                    <a:gd name="connsiteY2" fmla="*/ 727077 h 727077"/>
                    <a:gd name="connsiteX3" fmla="*/ 0 w 1533000"/>
                    <a:gd name="connsiteY3" fmla="*/ 343872 h 727077"/>
                    <a:gd name="connsiteX0" fmla="*/ 0 w 1747934"/>
                    <a:gd name="connsiteY0" fmla="*/ 343872 h 699943"/>
                    <a:gd name="connsiteX1" fmla="*/ 1145093 w 1747934"/>
                    <a:gd name="connsiteY1" fmla="*/ 0 h 699943"/>
                    <a:gd name="connsiteX2" fmla="*/ 1747934 w 1747934"/>
                    <a:gd name="connsiteY2" fmla="*/ 699943 h 699943"/>
                    <a:gd name="connsiteX3" fmla="*/ 0 w 1747934"/>
                    <a:gd name="connsiteY3" fmla="*/ 343872 h 699943"/>
                    <a:gd name="connsiteX0" fmla="*/ 0 w 4193247"/>
                    <a:gd name="connsiteY0" fmla="*/ 0 h 356071"/>
                    <a:gd name="connsiteX1" fmla="*/ 4193247 w 4193247"/>
                    <a:gd name="connsiteY1" fmla="*/ 19725 h 356071"/>
                    <a:gd name="connsiteX2" fmla="*/ 1747934 w 4193247"/>
                    <a:gd name="connsiteY2" fmla="*/ 356071 h 356071"/>
                    <a:gd name="connsiteX3" fmla="*/ 0 w 4193247"/>
                    <a:gd name="connsiteY3" fmla="*/ 0 h 356071"/>
                    <a:gd name="connsiteX0" fmla="*/ 0 w 4193247"/>
                    <a:gd name="connsiteY0" fmla="*/ 0 h 280095"/>
                    <a:gd name="connsiteX1" fmla="*/ 4193247 w 4193247"/>
                    <a:gd name="connsiteY1" fmla="*/ 19725 h 280095"/>
                    <a:gd name="connsiteX2" fmla="*/ 3174314 w 4193247"/>
                    <a:gd name="connsiteY2" fmla="*/ 280095 h 280095"/>
                    <a:gd name="connsiteX3" fmla="*/ 0 w 4193247"/>
                    <a:gd name="connsiteY3" fmla="*/ 0 h 280095"/>
                    <a:gd name="connsiteX0" fmla="*/ 0 w 1672659"/>
                    <a:gd name="connsiteY0" fmla="*/ 0 h 621985"/>
                    <a:gd name="connsiteX1" fmla="*/ 1672659 w 1672659"/>
                    <a:gd name="connsiteY1" fmla="*/ 361615 h 621985"/>
                    <a:gd name="connsiteX2" fmla="*/ 653726 w 1672659"/>
                    <a:gd name="connsiteY2" fmla="*/ 621985 h 621985"/>
                    <a:gd name="connsiteX3" fmla="*/ 0 w 1672659"/>
                    <a:gd name="connsiteY3" fmla="*/ 0 h 621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72659" h="621985">
                      <a:moveTo>
                        <a:pt x="0" y="0"/>
                      </a:moveTo>
                      <a:lnTo>
                        <a:pt x="1672659" y="361615"/>
                      </a:lnTo>
                      <a:lnTo>
                        <a:pt x="653726" y="6219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54" name="Freihandform 53"/>
                <p:cNvSpPr/>
                <p:nvPr/>
              </p:nvSpPr>
              <p:spPr bwMode="auto">
                <a:xfrm>
                  <a:off x="1742153" y="4230990"/>
                  <a:ext cx="312886" cy="629760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93891"/>
                    <a:gd name="connsiteY0" fmla="*/ 6825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8251 h 616425"/>
                    <a:gd name="connsiteX0" fmla="*/ 0 w 278651"/>
                    <a:gd name="connsiteY0" fmla="*/ 155881 h 704055"/>
                    <a:gd name="connsiteX1" fmla="*/ 211921 w 278651"/>
                    <a:gd name="connsiteY1" fmla="*/ 704055 h 704055"/>
                    <a:gd name="connsiteX2" fmla="*/ 278651 w 278651"/>
                    <a:gd name="connsiteY2" fmla="*/ 0 h 704055"/>
                    <a:gd name="connsiteX3" fmla="*/ 0 w 278651"/>
                    <a:gd name="connsiteY3" fmla="*/ 155881 h 704055"/>
                    <a:gd name="connsiteX0" fmla="*/ 0 w 312886"/>
                    <a:gd name="connsiteY0" fmla="*/ 155881 h 629760"/>
                    <a:gd name="connsiteX1" fmla="*/ 312886 w 312886"/>
                    <a:gd name="connsiteY1" fmla="*/ 629760 h 629760"/>
                    <a:gd name="connsiteX2" fmla="*/ 278651 w 312886"/>
                    <a:gd name="connsiteY2" fmla="*/ 0 h 629760"/>
                    <a:gd name="connsiteX3" fmla="*/ 0 w 312886"/>
                    <a:gd name="connsiteY3" fmla="*/ 155881 h 629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2886" h="629760">
                      <a:moveTo>
                        <a:pt x="0" y="155881"/>
                      </a:moveTo>
                      <a:lnTo>
                        <a:pt x="312886" y="629760"/>
                      </a:lnTo>
                      <a:lnTo>
                        <a:pt x="278651" y="0"/>
                      </a:lnTo>
                      <a:lnTo>
                        <a:pt x="0" y="15588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55" name="Freihandform 54"/>
                <p:cNvSpPr/>
                <p:nvPr/>
              </p:nvSpPr>
              <p:spPr bwMode="auto">
                <a:xfrm>
                  <a:off x="2426969" y="3311033"/>
                  <a:ext cx="161980" cy="779611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93891"/>
                    <a:gd name="connsiteY0" fmla="*/ 6825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8251 h 616425"/>
                    <a:gd name="connsiteX0" fmla="*/ 0 w 299606"/>
                    <a:gd name="connsiteY0" fmla="*/ 123496 h 616425"/>
                    <a:gd name="connsiteX1" fmla="*/ 217636 w 299606"/>
                    <a:gd name="connsiteY1" fmla="*/ 616425 h 616425"/>
                    <a:gd name="connsiteX2" fmla="*/ 299606 w 299606"/>
                    <a:gd name="connsiteY2" fmla="*/ 0 h 616425"/>
                    <a:gd name="connsiteX3" fmla="*/ 0 w 299606"/>
                    <a:gd name="connsiteY3" fmla="*/ 123496 h 616425"/>
                    <a:gd name="connsiteX0" fmla="*/ 0 w 217636"/>
                    <a:gd name="connsiteY0" fmla="*/ 218746 h 711675"/>
                    <a:gd name="connsiteX1" fmla="*/ 217636 w 217636"/>
                    <a:gd name="connsiteY1" fmla="*/ 711675 h 711675"/>
                    <a:gd name="connsiteX2" fmla="*/ 192926 w 217636"/>
                    <a:gd name="connsiteY2" fmla="*/ 0 h 711675"/>
                    <a:gd name="connsiteX3" fmla="*/ 0 w 217636"/>
                    <a:gd name="connsiteY3" fmla="*/ 218746 h 711675"/>
                    <a:gd name="connsiteX0" fmla="*/ 0 w 221446"/>
                    <a:gd name="connsiteY0" fmla="*/ 218746 h 711675"/>
                    <a:gd name="connsiteX1" fmla="*/ 221446 w 221446"/>
                    <a:gd name="connsiteY1" fmla="*/ 711675 h 711675"/>
                    <a:gd name="connsiteX2" fmla="*/ 196736 w 221446"/>
                    <a:gd name="connsiteY2" fmla="*/ 0 h 711675"/>
                    <a:gd name="connsiteX3" fmla="*/ 0 w 221446"/>
                    <a:gd name="connsiteY3" fmla="*/ 218746 h 711675"/>
                    <a:gd name="connsiteX0" fmla="*/ 0 w 295741"/>
                    <a:gd name="connsiteY0" fmla="*/ 300661 h 711675"/>
                    <a:gd name="connsiteX1" fmla="*/ 295741 w 295741"/>
                    <a:gd name="connsiteY1" fmla="*/ 711675 h 711675"/>
                    <a:gd name="connsiteX2" fmla="*/ 271031 w 295741"/>
                    <a:gd name="connsiteY2" fmla="*/ 0 h 711675"/>
                    <a:gd name="connsiteX3" fmla="*/ 0 w 295741"/>
                    <a:gd name="connsiteY3" fmla="*/ 300661 h 711675"/>
                    <a:gd name="connsiteX0" fmla="*/ 0 w 295741"/>
                    <a:gd name="connsiteY0" fmla="*/ 435916 h 846930"/>
                    <a:gd name="connsiteX1" fmla="*/ 295741 w 295741"/>
                    <a:gd name="connsiteY1" fmla="*/ 846930 h 846930"/>
                    <a:gd name="connsiteX2" fmla="*/ 46241 w 295741"/>
                    <a:gd name="connsiteY2" fmla="*/ 0 h 846930"/>
                    <a:gd name="connsiteX3" fmla="*/ 0 w 295741"/>
                    <a:gd name="connsiteY3" fmla="*/ 435916 h 846930"/>
                    <a:gd name="connsiteX0" fmla="*/ 0 w 198586"/>
                    <a:gd name="connsiteY0" fmla="*/ 435916 h 805020"/>
                    <a:gd name="connsiteX1" fmla="*/ 198586 w 198586"/>
                    <a:gd name="connsiteY1" fmla="*/ 805020 h 805020"/>
                    <a:gd name="connsiteX2" fmla="*/ 46241 w 198586"/>
                    <a:gd name="connsiteY2" fmla="*/ 0 h 805020"/>
                    <a:gd name="connsiteX3" fmla="*/ 0 w 198586"/>
                    <a:gd name="connsiteY3" fmla="*/ 435916 h 805020"/>
                    <a:gd name="connsiteX0" fmla="*/ 193844 w 240085"/>
                    <a:gd name="connsiteY0" fmla="*/ 435916 h 435916"/>
                    <a:gd name="connsiteX1" fmla="*/ 0 w 240085"/>
                    <a:gd name="connsiteY1" fmla="*/ 294480 h 435916"/>
                    <a:gd name="connsiteX2" fmla="*/ 240085 w 240085"/>
                    <a:gd name="connsiteY2" fmla="*/ 0 h 435916"/>
                    <a:gd name="connsiteX3" fmla="*/ 193844 w 240085"/>
                    <a:gd name="connsiteY3" fmla="*/ 435916 h 435916"/>
                    <a:gd name="connsiteX0" fmla="*/ 150029 w 240085"/>
                    <a:gd name="connsiteY0" fmla="*/ 1074091 h 1074091"/>
                    <a:gd name="connsiteX1" fmla="*/ 0 w 240085"/>
                    <a:gd name="connsiteY1" fmla="*/ 294480 h 1074091"/>
                    <a:gd name="connsiteX2" fmla="*/ 240085 w 240085"/>
                    <a:gd name="connsiteY2" fmla="*/ 0 h 1074091"/>
                    <a:gd name="connsiteX3" fmla="*/ 150029 w 240085"/>
                    <a:gd name="connsiteY3" fmla="*/ 1074091 h 1074091"/>
                    <a:gd name="connsiteX0" fmla="*/ 150029 w 161980"/>
                    <a:gd name="connsiteY0" fmla="*/ 779611 h 779611"/>
                    <a:gd name="connsiteX1" fmla="*/ 0 w 161980"/>
                    <a:gd name="connsiteY1" fmla="*/ 0 h 779611"/>
                    <a:gd name="connsiteX2" fmla="*/ 161980 w 161980"/>
                    <a:gd name="connsiteY2" fmla="*/ 616110 h 779611"/>
                    <a:gd name="connsiteX3" fmla="*/ 150029 w 161980"/>
                    <a:gd name="connsiteY3" fmla="*/ 779611 h 779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1980" h="779611">
                      <a:moveTo>
                        <a:pt x="150029" y="779611"/>
                      </a:moveTo>
                      <a:lnTo>
                        <a:pt x="0" y="0"/>
                      </a:lnTo>
                      <a:lnTo>
                        <a:pt x="161980" y="616110"/>
                      </a:lnTo>
                      <a:lnTo>
                        <a:pt x="150029" y="77961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</p:grpSp>
        </p:grpSp>
        <p:sp>
          <p:nvSpPr>
            <p:cNvPr id="68" name="Textfeld 67"/>
            <p:cNvSpPr txBox="1"/>
            <p:nvPr/>
          </p:nvSpPr>
          <p:spPr>
            <a:xfrm>
              <a:off x="6147909" y="2973585"/>
              <a:ext cx="2616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smtClean="0"/>
                <a:t>.</a:t>
              </a:r>
              <a:r>
                <a:rPr lang="de-DE" dirty="0" err="1" smtClean="0"/>
                <a:t>stl</a:t>
              </a:r>
              <a:endParaRPr lang="de-DE" dirty="0"/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6220925" y="4060753"/>
            <a:ext cx="2616368" cy="2161332"/>
            <a:chOff x="6220925" y="4060753"/>
            <a:chExt cx="2616368" cy="2161332"/>
          </a:xfrm>
        </p:grpSpPr>
        <p:pic>
          <p:nvPicPr>
            <p:cNvPr id="8" name="Picture 1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3109" y="4060753"/>
              <a:ext cx="1792000" cy="179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9" name="Textfeld 68"/>
            <p:cNvSpPr txBox="1"/>
            <p:nvPr/>
          </p:nvSpPr>
          <p:spPr>
            <a:xfrm>
              <a:off x="6220925" y="5852753"/>
              <a:ext cx="2616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smtClean="0"/>
                <a:t>.</a:t>
              </a:r>
              <a:r>
                <a:rPr lang="de-DE" dirty="0" err="1" smtClean="0"/>
                <a:t>png</a:t>
              </a:r>
              <a:r>
                <a:rPr lang="de-DE" dirty="0" smtClean="0"/>
                <a:t> Stack</a:t>
              </a:r>
              <a:endParaRPr lang="de-DE" dirty="0"/>
            </a:p>
          </p:txBody>
        </p:sp>
      </p:grpSp>
      <p:grpSp>
        <p:nvGrpSpPr>
          <p:cNvPr id="72" name="Gruppieren 71"/>
          <p:cNvGrpSpPr/>
          <p:nvPr/>
        </p:nvGrpSpPr>
        <p:grpSpPr>
          <a:xfrm>
            <a:off x="3126385" y="4216519"/>
            <a:ext cx="2616368" cy="2005566"/>
            <a:chOff x="3126385" y="4216519"/>
            <a:chExt cx="2616368" cy="2005566"/>
          </a:xfrm>
        </p:grpSpPr>
        <p:pic>
          <p:nvPicPr>
            <p:cNvPr id="9" name="Picture 2" descr="C:\Users\Marvin.Noll\Desktop\Praktikum\2018_06_00 Material Bericht\vobj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8966" y="4216519"/>
              <a:ext cx="1719655" cy="1480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Textfeld 69"/>
            <p:cNvSpPr txBox="1"/>
            <p:nvPr/>
          </p:nvSpPr>
          <p:spPr>
            <a:xfrm>
              <a:off x="3126385" y="5852753"/>
              <a:ext cx="2616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smtClean="0"/>
                <a:t>MATLAB .</a:t>
              </a:r>
              <a:r>
                <a:rPr lang="de-DE" dirty="0" err="1" smtClean="0"/>
                <a:t>mat</a:t>
              </a:r>
              <a:endParaRPr lang="de-DE" dirty="0"/>
            </a:p>
          </p:txBody>
        </p:sp>
      </p:grpSp>
      <p:grpSp>
        <p:nvGrpSpPr>
          <p:cNvPr id="74" name="Gruppieren 73"/>
          <p:cNvGrpSpPr/>
          <p:nvPr/>
        </p:nvGrpSpPr>
        <p:grpSpPr>
          <a:xfrm>
            <a:off x="284982" y="4076059"/>
            <a:ext cx="2616368" cy="2146026"/>
            <a:chOff x="284982" y="4076059"/>
            <a:chExt cx="2616368" cy="2146026"/>
          </a:xfrm>
        </p:grpSpPr>
        <p:pic>
          <p:nvPicPr>
            <p:cNvPr id="6149" name="Picture 5" descr="C:\Users\MARVIN~1.NOL\AppData\Local\Temp\vmware-Marvin.Noll\VMwareDnD\898c8b59\oneOverF_weak.pn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48" t="17161" r="25164" b="11374"/>
            <a:stretch/>
          </p:blipFill>
          <p:spPr bwMode="auto">
            <a:xfrm>
              <a:off x="598113" y="4076059"/>
              <a:ext cx="1990107" cy="17461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Textfeld 70"/>
            <p:cNvSpPr txBox="1"/>
            <p:nvPr/>
          </p:nvSpPr>
          <p:spPr>
            <a:xfrm>
              <a:off x="284982" y="5852753"/>
              <a:ext cx="2616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err="1" smtClean="0"/>
                <a:t>MRiLab</a:t>
              </a:r>
              <a:r>
                <a:rPr lang="de-DE" dirty="0" smtClean="0"/>
                <a:t> Phantom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21691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24.10.2018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</a:t>
            </a:r>
            <a:endParaRPr lang="de-DE" dirty="0"/>
          </a:p>
        </p:txBody>
      </p:sp>
      <p:pic>
        <p:nvPicPr>
          <p:cNvPr id="5" name="Picture 2" descr="C:\Users\MARVIN~1.NOL\AppData\Local\Temp\vmware-Marvin.Noll\VMwareDnD\81849371\biospec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7" t="3613" r="19109" b="4926"/>
          <a:stretch/>
        </p:blipFill>
        <p:spPr bwMode="auto">
          <a:xfrm>
            <a:off x="2986482" y="1652633"/>
            <a:ext cx="6056852" cy="467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62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1BF5-D2CB-4CFF-86FE-6BBED906C831}" type="datetime1">
              <a:rPr lang="de-DE" smtClean="0"/>
              <a:t>24.10.2018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20</a:t>
            </a:fld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1503727" y="3105835"/>
            <a:ext cx="6136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/>
              <a:t>Phasenrauschsimulation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645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24.10.2018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21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Integration in </a:t>
            </a:r>
            <a:r>
              <a:rPr lang="de-DE" dirty="0" err="1" smtClean="0"/>
              <a:t>MRiLab</a:t>
            </a:r>
            <a:endParaRPr lang="de-DE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646529" y="1332252"/>
            <a:ext cx="7850943" cy="4170474"/>
            <a:chOff x="963619" y="2102470"/>
            <a:chExt cx="6840760" cy="3633858"/>
          </a:xfrm>
        </p:grpSpPr>
        <p:cxnSp>
          <p:nvCxnSpPr>
            <p:cNvPr id="6" name="Gerade Verbindung mit Pfeil 5"/>
            <p:cNvCxnSpPr>
              <a:endCxn id="34" idx="2"/>
            </p:cNvCxnSpPr>
            <p:nvPr/>
          </p:nvCxnSpPr>
          <p:spPr>
            <a:xfrm flipV="1">
              <a:off x="5345704" y="4363581"/>
              <a:ext cx="0" cy="610676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uppieren 6"/>
            <p:cNvGrpSpPr/>
            <p:nvPr/>
          </p:nvGrpSpPr>
          <p:grpSpPr>
            <a:xfrm>
              <a:off x="963619" y="2750542"/>
              <a:ext cx="6840760" cy="1345046"/>
              <a:chOff x="971600" y="1275606"/>
              <a:chExt cx="6840760" cy="1345046"/>
            </a:xfrm>
          </p:grpSpPr>
          <p:sp>
            <p:nvSpPr>
              <p:cNvPr id="132" name="Rechteck 5"/>
              <p:cNvSpPr/>
              <p:nvPr/>
            </p:nvSpPr>
            <p:spPr>
              <a:xfrm>
                <a:off x="971600" y="1275606"/>
                <a:ext cx="6840760" cy="1345046"/>
              </a:xfrm>
              <a:custGeom>
                <a:avLst/>
                <a:gdLst/>
                <a:ahLst/>
                <a:cxnLst/>
                <a:rect l="l" t="t" r="r" b="b"/>
                <a:pathLst>
                  <a:path w="6840760" h="1345046">
                    <a:moveTo>
                      <a:pt x="0" y="0"/>
                    </a:moveTo>
                    <a:lnTo>
                      <a:pt x="6840760" y="0"/>
                    </a:lnTo>
                    <a:lnTo>
                      <a:pt x="6840760" y="1345046"/>
                    </a:lnTo>
                    <a:lnTo>
                      <a:pt x="5832648" y="1345046"/>
                    </a:lnTo>
                    <a:lnTo>
                      <a:pt x="5832648" y="372938"/>
                    </a:lnTo>
                    <a:lnTo>
                      <a:pt x="2917766" y="372938"/>
                    </a:lnTo>
                    <a:lnTo>
                      <a:pt x="2917766" y="1345046"/>
                    </a:lnTo>
                    <a:lnTo>
                      <a:pt x="0" y="134504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3" name="Textfeld 132"/>
              <p:cNvSpPr txBox="1"/>
              <p:nvPr/>
            </p:nvSpPr>
            <p:spPr>
              <a:xfrm>
                <a:off x="971601" y="1275606"/>
                <a:ext cx="684075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100" b="1" u="sng" dirty="0" err="1" smtClean="0">
                    <a:latin typeface="Century Schoolbook" panose="02040604050505020304" pitchFamily="18" charset="0"/>
                  </a:rPr>
                  <a:t>MRiLab</a:t>
                </a:r>
                <a:endParaRPr lang="de-DE" sz="1100" b="1" u="sng" dirty="0">
                  <a:latin typeface="Century Schoolbook" panose="02040604050505020304" pitchFamily="18" charset="0"/>
                </a:endParaRPr>
              </a:p>
            </p:txBody>
          </p:sp>
        </p:grpSp>
        <p:sp>
          <p:nvSpPr>
            <p:cNvPr id="8" name="Textfeld 7"/>
            <p:cNvSpPr txBox="1"/>
            <p:nvPr/>
          </p:nvSpPr>
          <p:spPr>
            <a:xfrm>
              <a:off x="1539683" y="2246486"/>
              <a:ext cx="7920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 err="1" smtClean="0">
                  <a:latin typeface="Century Schoolbook" panose="02040604050505020304" pitchFamily="18" charset="0"/>
                </a:rPr>
                <a:t>phantom</a:t>
              </a:r>
              <a:endParaRPr lang="de-DE" sz="1100" dirty="0" smtClean="0">
                <a:latin typeface="Century Schoolbook" panose="02040604050505020304" pitchFamily="18" charset="0"/>
              </a:endParaRPr>
            </a:p>
            <a:p>
              <a:r>
                <a:rPr lang="de-DE" sz="1100" dirty="0" err="1" smtClean="0">
                  <a:latin typeface="Century Schoolbook" panose="02040604050505020304" pitchFamily="18" charset="0"/>
                </a:rPr>
                <a:t>data</a:t>
              </a:r>
              <a:r>
                <a:rPr lang="de-DE" sz="1100" dirty="0" smtClean="0">
                  <a:latin typeface="Century Schoolbook" panose="02040604050505020304" pitchFamily="18" charset="0"/>
                </a:rPr>
                <a:t> in</a:t>
              </a:r>
              <a:endParaRPr lang="de-DE" sz="1100" dirty="0">
                <a:latin typeface="Century Schoolbook" panose="02040604050505020304" pitchFamily="18" charset="0"/>
              </a:endParaRPr>
            </a:p>
          </p:txBody>
        </p:sp>
        <p:sp>
          <p:nvSpPr>
            <p:cNvPr id="9" name="Textfeld 8"/>
            <p:cNvSpPr txBox="1"/>
            <p:nvPr/>
          </p:nvSpPr>
          <p:spPr>
            <a:xfrm>
              <a:off x="6210665" y="2246486"/>
              <a:ext cx="108012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1100" dirty="0" err="1">
                  <a:latin typeface="Century Schoolbook" panose="02040604050505020304" pitchFamily="18" charset="0"/>
                </a:rPr>
                <a:t>reconstructed</a:t>
              </a:r>
              <a:r>
                <a:rPr lang="de-DE" sz="1100" dirty="0">
                  <a:latin typeface="Century Schoolbook" panose="02040604050505020304" pitchFamily="18" charset="0"/>
                </a:rPr>
                <a:t> </a:t>
              </a:r>
              <a:r>
                <a:rPr lang="de-DE" sz="1100" dirty="0" err="1">
                  <a:latin typeface="Century Schoolbook" panose="02040604050505020304" pitchFamily="18" charset="0"/>
                </a:rPr>
                <a:t>image</a:t>
              </a:r>
              <a:r>
                <a:rPr lang="de-DE" sz="1100" dirty="0">
                  <a:latin typeface="Century Schoolbook" panose="02040604050505020304" pitchFamily="18" charset="0"/>
                </a:rPr>
                <a:t> out</a:t>
              </a:r>
            </a:p>
          </p:txBody>
        </p:sp>
        <p:cxnSp>
          <p:nvCxnSpPr>
            <p:cNvPr id="10" name="Gerade Verbindung mit Pfeil 9"/>
            <p:cNvCxnSpPr>
              <a:stCxn id="39" idx="3"/>
              <a:endCxn id="11" idx="2"/>
            </p:cNvCxnSpPr>
            <p:nvPr/>
          </p:nvCxnSpPr>
          <p:spPr>
            <a:xfrm>
              <a:off x="4780043" y="3662959"/>
              <a:ext cx="378068" cy="0"/>
            </a:xfrm>
            <a:prstGeom prst="straightConnector1">
              <a:avLst/>
            </a:prstGeom>
            <a:ln w="19050" cmpd="dbl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/>
            <p:cNvSpPr/>
            <p:nvPr/>
          </p:nvSpPr>
          <p:spPr>
            <a:xfrm>
              <a:off x="5158111" y="3482939"/>
              <a:ext cx="360040" cy="3600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2" name="Gerade Verbindung mit Pfeil 11"/>
            <p:cNvCxnSpPr>
              <a:stCxn id="11" idx="6"/>
              <a:endCxn id="38" idx="1"/>
            </p:cNvCxnSpPr>
            <p:nvPr/>
          </p:nvCxnSpPr>
          <p:spPr>
            <a:xfrm>
              <a:off x="5518151" y="3662959"/>
              <a:ext cx="414020" cy="0"/>
            </a:xfrm>
            <a:prstGeom prst="straightConnector1">
              <a:avLst/>
            </a:prstGeom>
            <a:ln w="19050" cmpd="dbl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mit Pfeil 12"/>
            <p:cNvCxnSpPr/>
            <p:nvPr/>
          </p:nvCxnSpPr>
          <p:spPr>
            <a:xfrm>
              <a:off x="6400171" y="3423065"/>
              <a:ext cx="540112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mit Pfeil 13"/>
            <p:cNvCxnSpPr/>
            <p:nvPr/>
          </p:nvCxnSpPr>
          <p:spPr>
            <a:xfrm>
              <a:off x="6400171" y="3902670"/>
              <a:ext cx="540112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hteck 14"/>
            <p:cNvSpPr/>
            <p:nvPr/>
          </p:nvSpPr>
          <p:spPr>
            <a:xfrm>
              <a:off x="6940283" y="3338923"/>
              <a:ext cx="720080" cy="64807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 smtClean="0">
                  <a:solidFill>
                    <a:schemeClr val="tx1"/>
                  </a:solidFill>
                  <a:latin typeface="Century Schoolbook" panose="02040604050505020304" pitchFamily="18" charset="0"/>
                </a:rPr>
                <a:t>Image</a:t>
              </a:r>
            </a:p>
            <a:p>
              <a:pPr algn="ctr"/>
              <a:r>
                <a:rPr lang="de-DE" sz="800" dirty="0" err="1" smtClean="0">
                  <a:solidFill>
                    <a:schemeClr val="tx1"/>
                  </a:solidFill>
                  <a:latin typeface="Century Schoolbook" panose="02040604050505020304" pitchFamily="18" charset="0"/>
                </a:rPr>
                <a:t>Reconst</a:t>
              </a:r>
              <a:r>
                <a:rPr lang="de-DE" sz="800" dirty="0" smtClean="0">
                  <a:solidFill>
                    <a:schemeClr val="tx1"/>
                  </a:solidFill>
                  <a:latin typeface="Century Schoolbook" panose="02040604050505020304" pitchFamily="18" charset="0"/>
                </a:rPr>
                <a:t>.</a:t>
              </a:r>
              <a:endParaRPr lang="de-DE" sz="800" dirty="0">
                <a:solidFill>
                  <a:schemeClr val="tx1"/>
                </a:solidFill>
                <a:latin typeface="Century Schoolbook" panose="02040604050505020304" pitchFamily="18" charset="0"/>
              </a:endParaRPr>
            </a:p>
          </p:txBody>
        </p:sp>
        <p:cxnSp>
          <p:nvCxnSpPr>
            <p:cNvPr id="16" name="Gerade Verbindung mit Pfeil 15"/>
            <p:cNvCxnSpPr>
              <a:stCxn id="15" idx="0"/>
            </p:cNvCxnSpPr>
            <p:nvPr/>
          </p:nvCxnSpPr>
          <p:spPr>
            <a:xfrm flipV="1">
              <a:off x="7300323" y="2102471"/>
              <a:ext cx="0" cy="1236452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hteck 16"/>
            <p:cNvSpPr/>
            <p:nvPr/>
          </p:nvSpPr>
          <p:spPr>
            <a:xfrm>
              <a:off x="3123859" y="3338923"/>
              <a:ext cx="648072" cy="64807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750" dirty="0" err="1" smtClean="0">
                  <a:solidFill>
                    <a:schemeClr val="tx1"/>
                  </a:solidFill>
                  <a:latin typeface="Century Schoolbook" panose="02040604050505020304" pitchFamily="18" charset="0"/>
                </a:rPr>
                <a:t>add</a:t>
              </a:r>
              <a:r>
                <a:rPr lang="de-DE" sz="750" dirty="0" smtClean="0">
                  <a:solidFill>
                    <a:schemeClr val="tx1"/>
                  </a:solidFill>
                  <a:latin typeface="Century Schoolbook" panose="02040604050505020304" pitchFamily="18" charset="0"/>
                </a:rPr>
                <a:t> </a:t>
              </a:r>
              <a:r>
                <a:rPr lang="de-DE" sz="750" dirty="0" err="1" smtClean="0">
                  <a:solidFill>
                    <a:schemeClr val="tx1"/>
                  </a:solidFill>
                  <a:latin typeface="Century Schoolbook" panose="02040604050505020304" pitchFamily="18" charset="0"/>
                </a:rPr>
                <a:t>amplitude</a:t>
              </a:r>
              <a:r>
                <a:rPr lang="de-DE" sz="750" dirty="0" smtClean="0">
                  <a:solidFill>
                    <a:schemeClr val="tx1"/>
                  </a:solidFill>
                  <a:latin typeface="Century Schoolbook" panose="02040604050505020304" pitchFamily="18" charset="0"/>
                </a:rPr>
                <a:t> </a:t>
              </a:r>
              <a:r>
                <a:rPr lang="de-DE" sz="750" dirty="0" err="1" smtClean="0">
                  <a:solidFill>
                    <a:schemeClr val="tx1"/>
                  </a:solidFill>
                  <a:latin typeface="Century Schoolbook" panose="02040604050505020304" pitchFamily="18" charset="0"/>
                </a:rPr>
                <a:t>noise</a:t>
              </a:r>
              <a:endParaRPr lang="de-DE" sz="750" dirty="0">
                <a:solidFill>
                  <a:schemeClr val="tx1"/>
                </a:solidFill>
                <a:latin typeface="Century Schoolbook" panose="02040604050505020304" pitchFamily="18" charset="0"/>
              </a:endParaRPr>
            </a:p>
          </p:txBody>
        </p:sp>
        <p:cxnSp>
          <p:nvCxnSpPr>
            <p:cNvPr id="18" name="Gerade Verbindung mit Pfeil 17"/>
            <p:cNvCxnSpPr/>
            <p:nvPr/>
          </p:nvCxnSpPr>
          <p:spPr>
            <a:xfrm>
              <a:off x="3771931" y="3423065"/>
              <a:ext cx="541502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/>
            <p:cNvCxnSpPr/>
            <p:nvPr/>
          </p:nvCxnSpPr>
          <p:spPr>
            <a:xfrm>
              <a:off x="3771931" y="3902670"/>
              <a:ext cx="541502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/>
            <p:cNvCxnSpPr>
              <a:endCxn id="21" idx="0"/>
            </p:cNvCxnSpPr>
            <p:nvPr/>
          </p:nvCxnSpPr>
          <p:spPr>
            <a:xfrm>
              <a:off x="1539683" y="2102470"/>
              <a:ext cx="0" cy="1236453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hteck 20"/>
            <p:cNvSpPr/>
            <p:nvPr/>
          </p:nvSpPr>
          <p:spPr>
            <a:xfrm>
              <a:off x="1215647" y="3338923"/>
              <a:ext cx="648072" cy="64807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 smtClean="0">
                  <a:solidFill>
                    <a:schemeClr val="tx1"/>
                  </a:solidFill>
                  <a:latin typeface="Century Schoolbook" panose="02040604050505020304" pitchFamily="18" charset="0"/>
                </a:rPr>
                <a:t>MR </a:t>
              </a:r>
              <a:r>
                <a:rPr lang="de-DE" sz="800" dirty="0" err="1" smtClean="0">
                  <a:solidFill>
                    <a:schemeClr val="tx1"/>
                  </a:solidFill>
                  <a:latin typeface="Century Schoolbook" panose="02040604050505020304" pitchFamily="18" charset="0"/>
                </a:rPr>
                <a:t>sequence</a:t>
              </a:r>
              <a:endParaRPr lang="de-DE" sz="800" dirty="0">
                <a:solidFill>
                  <a:schemeClr val="tx1"/>
                </a:solidFill>
                <a:latin typeface="Century Schoolbook" panose="02040604050505020304" pitchFamily="18" charset="0"/>
              </a:endParaRPr>
            </a:p>
          </p:txBody>
        </p:sp>
        <p:sp>
          <p:nvSpPr>
            <p:cNvPr id="22" name="Rechteck 21"/>
            <p:cNvSpPr/>
            <p:nvPr/>
          </p:nvSpPr>
          <p:spPr>
            <a:xfrm>
              <a:off x="2061741" y="3338923"/>
              <a:ext cx="864096" cy="2757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entury Schoolbook" panose="02040604050505020304" pitchFamily="18" charset="0"/>
                </a:rPr>
                <a:t>Bloch </a:t>
              </a:r>
              <a:r>
                <a:rPr lang="de-DE" sz="800" dirty="0" err="1">
                  <a:solidFill>
                    <a:schemeClr val="tx1"/>
                  </a:solidFill>
                  <a:latin typeface="Century Schoolbook" panose="02040604050505020304" pitchFamily="18" charset="0"/>
                </a:rPr>
                <a:t>solver</a:t>
              </a:r>
              <a:r>
                <a:rPr lang="de-DE" sz="800" dirty="0">
                  <a:solidFill>
                    <a:schemeClr val="tx1"/>
                  </a:solidFill>
                  <a:latin typeface="Century Schoolbook" panose="02040604050505020304" pitchFamily="18" charset="0"/>
                </a:rPr>
                <a:t> (CPU)</a:t>
              </a:r>
            </a:p>
          </p:txBody>
        </p:sp>
        <p:sp>
          <p:nvSpPr>
            <p:cNvPr id="23" name="Rechteck 22"/>
            <p:cNvSpPr/>
            <p:nvPr/>
          </p:nvSpPr>
          <p:spPr>
            <a:xfrm>
              <a:off x="2061741" y="3711280"/>
              <a:ext cx="864096" cy="2757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entury Schoolbook" panose="02040604050505020304" pitchFamily="18" charset="0"/>
                </a:rPr>
                <a:t>Bloch </a:t>
              </a:r>
              <a:r>
                <a:rPr lang="de-DE" sz="800" dirty="0" err="1">
                  <a:solidFill>
                    <a:schemeClr val="tx1"/>
                  </a:solidFill>
                  <a:latin typeface="Century Schoolbook" panose="02040604050505020304" pitchFamily="18" charset="0"/>
                </a:rPr>
                <a:t>solver</a:t>
              </a:r>
              <a:r>
                <a:rPr lang="de-DE" sz="800" dirty="0">
                  <a:solidFill>
                    <a:schemeClr val="tx1"/>
                  </a:solidFill>
                  <a:latin typeface="Century Schoolbook" panose="02040604050505020304" pitchFamily="18" charset="0"/>
                </a:rPr>
                <a:t> (GPU)</a:t>
              </a:r>
            </a:p>
          </p:txBody>
        </p:sp>
        <p:cxnSp>
          <p:nvCxnSpPr>
            <p:cNvPr id="24" name="Gerade Verbindung mit Pfeil 23"/>
            <p:cNvCxnSpPr>
              <a:endCxn id="22" idx="1"/>
            </p:cNvCxnSpPr>
            <p:nvPr/>
          </p:nvCxnSpPr>
          <p:spPr>
            <a:xfrm>
              <a:off x="1863719" y="3476780"/>
              <a:ext cx="198022" cy="1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/>
            <p:cNvCxnSpPr>
              <a:endCxn id="23" idx="1"/>
            </p:cNvCxnSpPr>
            <p:nvPr/>
          </p:nvCxnSpPr>
          <p:spPr>
            <a:xfrm>
              <a:off x="1863719" y="3849137"/>
              <a:ext cx="198022" cy="1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/>
            <p:cNvCxnSpPr>
              <a:stCxn id="23" idx="3"/>
            </p:cNvCxnSpPr>
            <p:nvPr/>
          </p:nvCxnSpPr>
          <p:spPr>
            <a:xfrm>
              <a:off x="2925837" y="3849138"/>
              <a:ext cx="200542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mit Pfeil 26"/>
            <p:cNvCxnSpPr>
              <a:stCxn id="22" idx="3"/>
            </p:cNvCxnSpPr>
            <p:nvPr/>
          </p:nvCxnSpPr>
          <p:spPr>
            <a:xfrm>
              <a:off x="2925837" y="3476781"/>
              <a:ext cx="198022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uppieren 27"/>
            <p:cNvGrpSpPr/>
            <p:nvPr/>
          </p:nvGrpSpPr>
          <p:grpSpPr>
            <a:xfrm>
              <a:off x="2644953" y="4715204"/>
              <a:ext cx="1754999" cy="1021124"/>
              <a:chOff x="3193122" y="2926699"/>
              <a:chExt cx="1772879" cy="1031528"/>
            </a:xfrm>
          </p:grpSpPr>
          <p:sp>
            <p:nvSpPr>
              <p:cNvPr id="78" name="Rechteck 77"/>
              <p:cNvSpPr/>
              <p:nvPr/>
            </p:nvSpPr>
            <p:spPr>
              <a:xfrm>
                <a:off x="3277296" y="2926699"/>
                <a:ext cx="1672872" cy="1018383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50" dirty="0">
                  <a:solidFill>
                    <a:schemeClr val="tx1"/>
                  </a:solidFill>
                  <a:latin typeface="Century Schoolbook" panose="02040604050505020304" pitchFamily="18" charset="0"/>
                </a:endParaRPr>
              </a:p>
            </p:txBody>
          </p:sp>
          <p:cxnSp>
            <p:nvCxnSpPr>
              <p:cNvPr id="79" name="Gerade Verbindung 78"/>
              <p:cNvCxnSpPr/>
              <p:nvPr/>
            </p:nvCxnSpPr>
            <p:spPr>
              <a:xfrm>
                <a:off x="3417343" y="3159170"/>
                <a:ext cx="1300114" cy="0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Gerade Verbindung 79"/>
              <p:cNvCxnSpPr/>
              <p:nvPr/>
            </p:nvCxnSpPr>
            <p:spPr>
              <a:xfrm>
                <a:off x="3407455" y="3321188"/>
                <a:ext cx="1300114" cy="0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rade Verbindung 80"/>
              <p:cNvCxnSpPr/>
              <p:nvPr/>
            </p:nvCxnSpPr>
            <p:spPr>
              <a:xfrm>
                <a:off x="3421313" y="3483206"/>
                <a:ext cx="1296144" cy="0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Gerade Verbindung 81"/>
              <p:cNvCxnSpPr/>
              <p:nvPr/>
            </p:nvCxnSpPr>
            <p:spPr>
              <a:xfrm>
                <a:off x="3421313" y="3645224"/>
                <a:ext cx="1296144" cy="0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Gerade Verbindung 82"/>
              <p:cNvCxnSpPr/>
              <p:nvPr/>
            </p:nvCxnSpPr>
            <p:spPr>
              <a:xfrm>
                <a:off x="3552511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Gerade Verbindung 83"/>
              <p:cNvCxnSpPr/>
              <p:nvPr/>
            </p:nvCxnSpPr>
            <p:spPr>
              <a:xfrm>
                <a:off x="3612662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Gerade Verbindung 84"/>
              <p:cNvCxnSpPr/>
              <p:nvPr/>
            </p:nvCxnSpPr>
            <p:spPr>
              <a:xfrm>
                <a:off x="3650380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Gerade Verbindung 85"/>
              <p:cNvCxnSpPr/>
              <p:nvPr/>
            </p:nvCxnSpPr>
            <p:spPr>
              <a:xfrm>
                <a:off x="3680478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Gerade Verbindung 86"/>
              <p:cNvCxnSpPr/>
              <p:nvPr/>
            </p:nvCxnSpPr>
            <p:spPr>
              <a:xfrm>
                <a:off x="3702574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 Verbindung 87"/>
              <p:cNvCxnSpPr/>
              <p:nvPr/>
            </p:nvCxnSpPr>
            <p:spPr>
              <a:xfrm>
                <a:off x="3719337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 Verbindung 88"/>
              <p:cNvCxnSpPr/>
              <p:nvPr/>
            </p:nvCxnSpPr>
            <p:spPr>
              <a:xfrm>
                <a:off x="3731531" y="3155360"/>
                <a:ext cx="719" cy="686951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 Verbindung 89"/>
              <p:cNvCxnSpPr/>
              <p:nvPr/>
            </p:nvCxnSpPr>
            <p:spPr>
              <a:xfrm>
                <a:off x="3853361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 Verbindung 90"/>
              <p:cNvCxnSpPr/>
              <p:nvPr/>
            </p:nvCxnSpPr>
            <p:spPr>
              <a:xfrm>
                <a:off x="3913512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 Verbindung 91"/>
              <p:cNvCxnSpPr/>
              <p:nvPr/>
            </p:nvCxnSpPr>
            <p:spPr>
              <a:xfrm>
                <a:off x="3951230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 Verbindung 92"/>
              <p:cNvCxnSpPr/>
              <p:nvPr/>
            </p:nvCxnSpPr>
            <p:spPr>
              <a:xfrm>
                <a:off x="3981328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Gerade Verbindung 93"/>
              <p:cNvCxnSpPr/>
              <p:nvPr/>
            </p:nvCxnSpPr>
            <p:spPr>
              <a:xfrm>
                <a:off x="4003424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Gerade Verbindung 94"/>
              <p:cNvCxnSpPr/>
              <p:nvPr/>
            </p:nvCxnSpPr>
            <p:spPr>
              <a:xfrm>
                <a:off x="4020187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Gerade Verbindung 95"/>
              <p:cNvCxnSpPr/>
              <p:nvPr/>
            </p:nvCxnSpPr>
            <p:spPr>
              <a:xfrm>
                <a:off x="4032381" y="3159170"/>
                <a:ext cx="719" cy="686951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Gerade Verbindung 96"/>
              <p:cNvCxnSpPr/>
              <p:nvPr/>
            </p:nvCxnSpPr>
            <p:spPr>
              <a:xfrm>
                <a:off x="4141393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Gerade Verbindung 97"/>
              <p:cNvCxnSpPr/>
              <p:nvPr/>
            </p:nvCxnSpPr>
            <p:spPr>
              <a:xfrm>
                <a:off x="4201544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Gerade Verbindung 98"/>
              <p:cNvCxnSpPr/>
              <p:nvPr/>
            </p:nvCxnSpPr>
            <p:spPr>
              <a:xfrm>
                <a:off x="4239262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Gerade Verbindung 99"/>
              <p:cNvCxnSpPr/>
              <p:nvPr/>
            </p:nvCxnSpPr>
            <p:spPr>
              <a:xfrm>
                <a:off x="4269360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Gerade Verbindung 100"/>
              <p:cNvCxnSpPr/>
              <p:nvPr/>
            </p:nvCxnSpPr>
            <p:spPr>
              <a:xfrm>
                <a:off x="4291456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Gerade Verbindung 101"/>
              <p:cNvCxnSpPr/>
              <p:nvPr/>
            </p:nvCxnSpPr>
            <p:spPr>
              <a:xfrm>
                <a:off x="4308219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Gerade Verbindung 102"/>
              <p:cNvCxnSpPr/>
              <p:nvPr/>
            </p:nvCxnSpPr>
            <p:spPr>
              <a:xfrm>
                <a:off x="4320413" y="3159170"/>
                <a:ext cx="719" cy="686951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Gerade Verbindung 103"/>
              <p:cNvCxnSpPr/>
              <p:nvPr/>
            </p:nvCxnSpPr>
            <p:spPr>
              <a:xfrm>
                <a:off x="4429425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Gerade Verbindung 104"/>
              <p:cNvCxnSpPr/>
              <p:nvPr/>
            </p:nvCxnSpPr>
            <p:spPr>
              <a:xfrm>
                <a:off x="4489576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 Verbindung 105"/>
              <p:cNvCxnSpPr/>
              <p:nvPr/>
            </p:nvCxnSpPr>
            <p:spPr>
              <a:xfrm>
                <a:off x="4527294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Gerade Verbindung 106"/>
              <p:cNvCxnSpPr/>
              <p:nvPr/>
            </p:nvCxnSpPr>
            <p:spPr>
              <a:xfrm>
                <a:off x="4557392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 Verbindung 107"/>
              <p:cNvCxnSpPr/>
              <p:nvPr/>
            </p:nvCxnSpPr>
            <p:spPr>
              <a:xfrm>
                <a:off x="4579488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Gerade Verbindung 108"/>
              <p:cNvCxnSpPr/>
              <p:nvPr/>
            </p:nvCxnSpPr>
            <p:spPr>
              <a:xfrm>
                <a:off x="4596251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Gerade Verbindung 109"/>
              <p:cNvCxnSpPr/>
              <p:nvPr/>
            </p:nvCxnSpPr>
            <p:spPr>
              <a:xfrm>
                <a:off x="4608445" y="3155360"/>
                <a:ext cx="719" cy="686951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Gerade Verbindung 110"/>
              <p:cNvCxnSpPr/>
              <p:nvPr/>
            </p:nvCxnSpPr>
            <p:spPr>
              <a:xfrm>
                <a:off x="4717457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Gerade Verbindung mit Pfeil 111"/>
              <p:cNvCxnSpPr/>
              <p:nvPr/>
            </p:nvCxnSpPr>
            <p:spPr>
              <a:xfrm flipV="1">
                <a:off x="3421313" y="3015154"/>
                <a:ext cx="0" cy="792088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Gerade Verbindung mit Pfeil 112"/>
              <p:cNvCxnSpPr/>
              <p:nvPr/>
            </p:nvCxnSpPr>
            <p:spPr>
              <a:xfrm>
                <a:off x="3417343" y="3807242"/>
                <a:ext cx="1444130" cy="0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Gerade Verbindung 113"/>
              <p:cNvCxnSpPr/>
              <p:nvPr/>
            </p:nvCxnSpPr>
            <p:spPr>
              <a:xfrm>
                <a:off x="3731531" y="3807241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Gerade Verbindung 114"/>
              <p:cNvCxnSpPr/>
              <p:nvPr/>
            </p:nvCxnSpPr>
            <p:spPr>
              <a:xfrm>
                <a:off x="4033994" y="3807241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Gerade Verbindung 115"/>
              <p:cNvCxnSpPr/>
              <p:nvPr/>
            </p:nvCxnSpPr>
            <p:spPr>
              <a:xfrm>
                <a:off x="4321132" y="3807241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Gerade Verbindung 116"/>
              <p:cNvCxnSpPr/>
              <p:nvPr/>
            </p:nvCxnSpPr>
            <p:spPr>
              <a:xfrm>
                <a:off x="4609164" y="3807241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Gerade Verbindung 117"/>
              <p:cNvCxnSpPr/>
              <p:nvPr/>
            </p:nvCxnSpPr>
            <p:spPr>
              <a:xfrm flipH="1">
                <a:off x="3407455" y="3645224"/>
                <a:ext cx="1800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 Verbindung 118"/>
              <p:cNvCxnSpPr/>
              <p:nvPr/>
            </p:nvCxnSpPr>
            <p:spPr>
              <a:xfrm flipH="1" flipV="1">
                <a:off x="3407455" y="3483206"/>
                <a:ext cx="1800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Gerade Verbindung 119"/>
              <p:cNvCxnSpPr/>
              <p:nvPr/>
            </p:nvCxnSpPr>
            <p:spPr>
              <a:xfrm flipH="1">
                <a:off x="3407455" y="3321188"/>
                <a:ext cx="1800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Freihandform 120"/>
              <p:cNvSpPr/>
              <p:nvPr/>
            </p:nvSpPr>
            <p:spPr>
              <a:xfrm>
                <a:off x="3431552" y="3246046"/>
                <a:ext cx="1285905" cy="489187"/>
              </a:xfrm>
              <a:custGeom>
                <a:avLst/>
                <a:gdLst>
                  <a:gd name="connsiteX0" fmla="*/ 0 w 1221105"/>
                  <a:gd name="connsiteY0" fmla="*/ 0 h 449580"/>
                  <a:gd name="connsiteX1" fmla="*/ 323850 w 1221105"/>
                  <a:gd name="connsiteY1" fmla="*/ 194310 h 449580"/>
                  <a:gd name="connsiteX2" fmla="*/ 769620 w 1221105"/>
                  <a:gd name="connsiteY2" fmla="*/ 230505 h 449580"/>
                  <a:gd name="connsiteX3" fmla="*/ 1221105 w 1221105"/>
                  <a:gd name="connsiteY3" fmla="*/ 449580 h 449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1105" h="449580">
                    <a:moveTo>
                      <a:pt x="0" y="0"/>
                    </a:moveTo>
                    <a:cubicBezTo>
                      <a:pt x="97790" y="77946"/>
                      <a:pt x="195580" y="155892"/>
                      <a:pt x="323850" y="194310"/>
                    </a:cubicBezTo>
                    <a:cubicBezTo>
                      <a:pt x="452120" y="232728"/>
                      <a:pt x="620078" y="187960"/>
                      <a:pt x="769620" y="230505"/>
                    </a:cubicBezTo>
                    <a:cubicBezTo>
                      <a:pt x="919163" y="273050"/>
                      <a:pt x="1166813" y="411480"/>
                      <a:pt x="1221105" y="449580"/>
                    </a:cubicBezTo>
                  </a:path>
                </a:pathLst>
              </a:cu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2" name="Textfeld 121"/>
              <p:cNvSpPr txBox="1"/>
              <p:nvPr/>
            </p:nvSpPr>
            <p:spPr>
              <a:xfrm>
                <a:off x="3382157" y="2946447"/>
                <a:ext cx="28803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600" dirty="0" smtClean="0">
                    <a:latin typeface="Century Schoolbook" panose="02040604050505020304" pitchFamily="18" charset="0"/>
                  </a:rPr>
                  <a:t>dB</a:t>
                </a:r>
                <a:endParaRPr lang="de-DE" sz="600" dirty="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123" name="Textfeld 122"/>
              <p:cNvSpPr txBox="1"/>
              <p:nvPr/>
            </p:nvSpPr>
            <p:spPr>
              <a:xfrm>
                <a:off x="4677970" y="3606038"/>
                <a:ext cx="288031" cy="186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600" dirty="0" smtClean="0">
                    <a:latin typeface="Century Schoolbook" panose="02040604050505020304" pitchFamily="18" charset="0"/>
                  </a:rPr>
                  <a:t>Hz</a:t>
                </a:r>
                <a:endParaRPr lang="de-DE" sz="800" dirty="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124" name="Textfeld 123"/>
              <p:cNvSpPr txBox="1"/>
              <p:nvPr/>
            </p:nvSpPr>
            <p:spPr>
              <a:xfrm>
                <a:off x="3588234" y="3802771"/>
                <a:ext cx="288032" cy="155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400" dirty="0" smtClean="0">
                    <a:latin typeface="Century Schoolbook" panose="02040604050505020304" pitchFamily="18" charset="0"/>
                  </a:rPr>
                  <a:t>10k</a:t>
                </a:r>
                <a:endParaRPr lang="de-DE" sz="800" dirty="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125" name="Textfeld 124"/>
              <p:cNvSpPr txBox="1"/>
              <p:nvPr/>
            </p:nvSpPr>
            <p:spPr>
              <a:xfrm>
                <a:off x="3871835" y="3802771"/>
                <a:ext cx="324317" cy="155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400" dirty="0" smtClean="0">
                    <a:latin typeface="Century Schoolbook" panose="02040604050505020304" pitchFamily="18" charset="0"/>
                  </a:rPr>
                  <a:t>100k</a:t>
                </a:r>
                <a:endParaRPr lang="de-DE" sz="600" dirty="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126" name="Textfeld 125"/>
              <p:cNvSpPr txBox="1"/>
              <p:nvPr/>
            </p:nvSpPr>
            <p:spPr>
              <a:xfrm>
                <a:off x="4158972" y="3802771"/>
                <a:ext cx="324317" cy="155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400" dirty="0" smtClean="0">
                    <a:latin typeface="Century Schoolbook" panose="02040604050505020304" pitchFamily="18" charset="0"/>
                  </a:rPr>
                  <a:t>1M</a:t>
                </a:r>
                <a:endParaRPr lang="de-DE" sz="800" dirty="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127" name="Textfeld 126"/>
              <p:cNvSpPr txBox="1"/>
              <p:nvPr/>
            </p:nvSpPr>
            <p:spPr>
              <a:xfrm>
                <a:off x="4446286" y="3802771"/>
                <a:ext cx="324317" cy="155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400" dirty="0" smtClean="0">
                    <a:latin typeface="Century Schoolbook" panose="02040604050505020304" pitchFamily="18" charset="0"/>
                  </a:rPr>
                  <a:t>10M</a:t>
                </a:r>
                <a:endParaRPr lang="de-DE" sz="800" dirty="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128" name="Textfeld 127"/>
              <p:cNvSpPr txBox="1"/>
              <p:nvPr/>
            </p:nvSpPr>
            <p:spPr>
              <a:xfrm>
                <a:off x="3417343" y="2927028"/>
                <a:ext cx="1524480" cy="2176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800" u="sng" dirty="0" err="1" smtClean="0">
                    <a:latin typeface="Century Schoolbook" panose="02040604050505020304" pitchFamily="18" charset="0"/>
                  </a:rPr>
                  <a:t>phase</a:t>
                </a:r>
                <a:r>
                  <a:rPr lang="de-DE" sz="800" u="sng" dirty="0" smtClean="0">
                    <a:latin typeface="Century Schoolbook" panose="02040604050505020304" pitchFamily="18" charset="0"/>
                  </a:rPr>
                  <a:t> </a:t>
                </a:r>
                <a:r>
                  <a:rPr lang="de-DE" sz="800" u="sng" dirty="0" err="1" smtClean="0">
                    <a:latin typeface="Century Schoolbook" panose="02040604050505020304" pitchFamily="18" charset="0"/>
                  </a:rPr>
                  <a:t>noise</a:t>
                </a:r>
                <a:r>
                  <a:rPr lang="de-DE" sz="800" u="sng" dirty="0" smtClean="0">
                    <a:latin typeface="Century Schoolbook" panose="02040604050505020304" pitchFamily="18" charset="0"/>
                  </a:rPr>
                  <a:t> </a:t>
                </a:r>
                <a:r>
                  <a:rPr lang="de-DE" sz="800" u="sng" dirty="0" err="1" smtClean="0">
                    <a:latin typeface="Century Schoolbook" panose="02040604050505020304" pitchFamily="18" charset="0"/>
                  </a:rPr>
                  <a:t>spectrum</a:t>
                </a:r>
                <a:endParaRPr lang="de-DE" sz="800" u="sng" dirty="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129" name="Textfeld 128"/>
              <p:cNvSpPr txBox="1"/>
              <p:nvPr/>
            </p:nvSpPr>
            <p:spPr>
              <a:xfrm>
                <a:off x="3193122" y="3243887"/>
                <a:ext cx="320980" cy="155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400" dirty="0" smtClean="0">
                    <a:latin typeface="Century Schoolbook" panose="02040604050505020304" pitchFamily="18" charset="0"/>
                  </a:rPr>
                  <a:t>-120</a:t>
                </a:r>
                <a:endParaRPr lang="de-DE" sz="400" dirty="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130" name="Textfeld 129"/>
              <p:cNvSpPr txBox="1"/>
              <p:nvPr/>
            </p:nvSpPr>
            <p:spPr>
              <a:xfrm>
                <a:off x="3193124" y="3407609"/>
                <a:ext cx="320979" cy="155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400" dirty="0" smtClean="0">
                    <a:latin typeface="Century Schoolbook" panose="02040604050505020304" pitchFamily="18" charset="0"/>
                  </a:rPr>
                  <a:t>-130</a:t>
                </a:r>
                <a:endParaRPr lang="de-DE" sz="400" dirty="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131" name="Textfeld 130"/>
              <p:cNvSpPr txBox="1"/>
              <p:nvPr/>
            </p:nvSpPr>
            <p:spPr>
              <a:xfrm>
                <a:off x="3193123" y="3568336"/>
                <a:ext cx="320979" cy="155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400" dirty="0" smtClean="0">
                    <a:latin typeface="Century Schoolbook" panose="02040604050505020304" pitchFamily="18" charset="0"/>
                  </a:rPr>
                  <a:t>-140</a:t>
                </a:r>
                <a:endParaRPr lang="de-DE" sz="400" dirty="0">
                  <a:latin typeface="Century Schoolbook" panose="02040604050505020304" pitchFamily="18" charset="0"/>
                </a:endParaRPr>
              </a:p>
            </p:txBody>
          </p:sp>
        </p:grpSp>
        <p:grpSp>
          <p:nvGrpSpPr>
            <p:cNvPr id="29" name="Gruppieren 28"/>
            <p:cNvGrpSpPr/>
            <p:nvPr/>
          </p:nvGrpSpPr>
          <p:grpSpPr>
            <a:xfrm>
              <a:off x="963619" y="4715204"/>
              <a:ext cx="1730710" cy="1008112"/>
              <a:chOff x="971600" y="2514389"/>
              <a:chExt cx="1730710" cy="1008112"/>
            </a:xfrm>
          </p:grpSpPr>
          <p:sp>
            <p:nvSpPr>
              <p:cNvPr id="63" name="Rechteck 62"/>
              <p:cNvSpPr/>
              <p:nvPr/>
            </p:nvSpPr>
            <p:spPr>
              <a:xfrm>
                <a:off x="971600" y="2514389"/>
                <a:ext cx="1656185" cy="100811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50" dirty="0">
                  <a:solidFill>
                    <a:schemeClr val="tx1"/>
                  </a:solidFill>
                  <a:latin typeface="Century Schoolbook" panose="02040604050505020304" pitchFamily="18" charset="0"/>
                </a:endParaRPr>
              </a:p>
            </p:txBody>
          </p:sp>
          <p:pic>
            <p:nvPicPr>
              <p:cNvPr id="64" name="Picture 2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697" b="19582"/>
              <a:stretch/>
            </p:blipFill>
            <p:spPr bwMode="auto">
              <a:xfrm>
                <a:off x="1119757" y="2773442"/>
                <a:ext cx="1326663" cy="583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65" name="Gerade Verbindung 64"/>
              <p:cNvCxnSpPr/>
              <p:nvPr/>
            </p:nvCxnSpPr>
            <p:spPr>
              <a:xfrm>
                <a:off x="1115616" y="3054449"/>
                <a:ext cx="1296144" cy="0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Gerade Verbindung mit Pfeil 65"/>
              <p:cNvCxnSpPr/>
              <p:nvPr/>
            </p:nvCxnSpPr>
            <p:spPr>
              <a:xfrm flipV="1">
                <a:off x="1115616" y="2586397"/>
                <a:ext cx="0" cy="792088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Gerade Verbindung mit Pfeil 66"/>
              <p:cNvCxnSpPr/>
              <p:nvPr/>
            </p:nvCxnSpPr>
            <p:spPr>
              <a:xfrm>
                <a:off x="1110758" y="3053607"/>
                <a:ext cx="1444130" cy="0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Gerade Verbindung 67"/>
              <p:cNvCxnSpPr/>
              <p:nvPr/>
            </p:nvCxnSpPr>
            <p:spPr>
              <a:xfrm>
                <a:off x="1424946" y="3053606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 Verbindung 68"/>
              <p:cNvCxnSpPr/>
              <p:nvPr/>
            </p:nvCxnSpPr>
            <p:spPr>
              <a:xfrm>
                <a:off x="1727409" y="3053606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 Verbindung 69"/>
              <p:cNvCxnSpPr/>
              <p:nvPr/>
            </p:nvCxnSpPr>
            <p:spPr>
              <a:xfrm>
                <a:off x="2014547" y="3053606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 Verbindung 70"/>
              <p:cNvCxnSpPr/>
              <p:nvPr/>
            </p:nvCxnSpPr>
            <p:spPr>
              <a:xfrm>
                <a:off x="2302579" y="3053606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 Verbindung 71"/>
              <p:cNvCxnSpPr/>
              <p:nvPr/>
            </p:nvCxnSpPr>
            <p:spPr>
              <a:xfrm flipH="1">
                <a:off x="1101758" y="3216467"/>
                <a:ext cx="1800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Gerade Verbindung 72"/>
              <p:cNvCxnSpPr/>
              <p:nvPr/>
            </p:nvCxnSpPr>
            <p:spPr>
              <a:xfrm flipH="1" flipV="1">
                <a:off x="1101758" y="3054449"/>
                <a:ext cx="1800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Gerade Verbindung 73"/>
              <p:cNvCxnSpPr/>
              <p:nvPr/>
            </p:nvCxnSpPr>
            <p:spPr>
              <a:xfrm flipH="1">
                <a:off x="1101758" y="2892431"/>
                <a:ext cx="1800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feld 74"/>
              <p:cNvSpPr txBox="1"/>
              <p:nvPr/>
            </p:nvSpPr>
            <p:spPr>
              <a:xfrm>
                <a:off x="2414278" y="2869783"/>
                <a:ext cx="28803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600" b="1" i="1" dirty="0" smtClean="0">
                    <a:latin typeface="Century Schoolbook" panose="02040604050505020304" pitchFamily="18" charset="0"/>
                  </a:rPr>
                  <a:t>t</a:t>
                </a:r>
                <a:endParaRPr lang="de-DE" sz="600" b="1" i="1" dirty="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76" name="Textfeld 75"/>
              <p:cNvSpPr txBox="1"/>
              <p:nvPr/>
            </p:nvSpPr>
            <p:spPr>
              <a:xfrm>
                <a:off x="1119758" y="2522572"/>
                <a:ext cx="150802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800" u="sng" dirty="0" err="1" smtClean="0">
                    <a:latin typeface="Century Schoolbook" panose="02040604050505020304" pitchFamily="18" charset="0"/>
                  </a:rPr>
                  <a:t>white</a:t>
                </a:r>
                <a:r>
                  <a:rPr lang="de-DE" sz="800" u="sng" dirty="0" smtClean="0">
                    <a:latin typeface="Century Schoolbook" panose="02040604050505020304" pitchFamily="18" charset="0"/>
                  </a:rPr>
                  <a:t> </a:t>
                </a:r>
                <a:r>
                  <a:rPr lang="de-DE" sz="800" u="sng" dirty="0" err="1" smtClean="0">
                    <a:latin typeface="Century Schoolbook" panose="02040604050505020304" pitchFamily="18" charset="0"/>
                  </a:rPr>
                  <a:t>noise</a:t>
                </a:r>
                <a:r>
                  <a:rPr lang="de-DE" sz="800" u="sng" dirty="0" smtClean="0">
                    <a:latin typeface="Century Schoolbook" panose="02040604050505020304" pitchFamily="18" charset="0"/>
                  </a:rPr>
                  <a:t> (</a:t>
                </a:r>
                <a:r>
                  <a:rPr lang="de-DE" sz="800" b="1" u="sng" dirty="0" err="1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randn</a:t>
                </a:r>
                <a:r>
                  <a:rPr lang="de-DE" sz="800" b="1" u="sng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()</a:t>
                </a:r>
                <a:r>
                  <a:rPr lang="de-DE" sz="800" u="sng" dirty="0" smtClean="0">
                    <a:latin typeface="Century Schoolbook" panose="02040604050505020304" pitchFamily="18" charset="0"/>
                  </a:rPr>
                  <a:t>)</a:t>
                </a:r>
                <a:endParaRPr lang="de-DE" sz="800" u="sng" dirty="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77" name="Textfeld 76"/>
              <p:cNvSpPr txBox="1"/>
              <p:nvPr/>
            </p:nvSpPr>
            <p:spPr>
              <a:xfrm>
                <a:off x="1066294" y="2514389"/>
                <a:ext cx="33486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600" b="1" i="1" dirty="0" smtClean="0">
                    <a:latin typeface="Century Schoolbook" panose="02040604050505020304" pitchFamily="18" charset="0"/>
                  </a:rPr>
                  <a:t>n(t)</a:t>
                </a:r>
                <a:endParaRPr lang="de-DE" sz="600" b="1" i="1" dirty="0">
                  <a:latin typeface="Century Schoolbook" panose="02040604050505020304" pitchFamily="18" charset="0"/>
                </a:endParaRPr>
              </a:p>
            </p:txBody>
          </p:sp>
        </p:grpSp>
        <p:grpSp>
          <p:nvGrpSpPr>
            <p:cNvPr id="30" name="Gruppieren 29"/>
            <p:cNvGrpSpPr/>
            <p:nvPr/>
          </p:nvGrpSpPr>
          <p:grpSpPr>
            <a:xfrm>
              <a:off x="4490040" y="4715204"/>
              <a:ext cx="1713446" cy="1014227"/>
              <a:chOff x="6120171" y="2912263"/>
              <a:chExt cx="1713446" cy="1014227"/>
            </a:xfrm>
          </p:grpSpPr>
          <p:sp>
            <p:nvSpPr>
              <p:cNvPr id="48" name="Rechteck 47"/>
              <p:cNvSpPr/>
              <p:nvPr/>
            </p:nvSpPr>
            <p:spPr>
              <a:xfrm>
                <a:off x="6120171" y="2918378"/>
                <a:ext cx="1656185" cy="100811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50" dirty="0">
                  <a:solidFill>
                    <a:schemeClr val="tx1"/>
                  </a:solidFill>
                  <a:latin typeface="Century Schoolbook" panose="02040604050505020304" pitchFamily="18" charset="0"/>
                </a:endParaRPr>
              </a:p>
            </p:txBody>
          </p:sp>
          <p:pic>
            <p:nvPicPr>
              <p:cNvPr id="49" name="Picture 3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r="13575"/>
              <a:stretch/>
            </p:blipFill>
            <p:spPr bwMode="auto">
              <a:xfrm>
                <a:off x="6246923" y="3219769"/>
                <a:ext cx="1329050" cy="3762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50" name="Gerade Verbindung 49"/>
              <p:cNvCxnSpPr/>
              <p:nvPr/>
            </p:nvCxnSpPr>
            <p:spPr>
              <a:xfrm>
                <a:off x="6246923" y="3452323"/>
                <a:ext cx="1296144" cy="0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 Verbindung mit Pfeil 50"/>
              <p:cNvCxnSpPr/>
              <p:nvPr/>
            </p:nvCxnSpPr>
            <p:spPr>
              <a:xfrm flipV="1">
                <a:off x="6246923" y="2984271"/>
                <a:ext cx="0" cy="792088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 Verbindung mit Pfeil 51"/>
              <p:cNvCxnSpPr/>
              <p:nvPr/>
            </p:nvCxnSpPr>
            <p:spPr>
              <a:xfrm>
                <a:off x="6242065" y="3451481"/>
                <a:ext cx="1444130" cy="0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 Verbindung 52"/>
              <p:cNvCxnSpPr/>
              <p:nvPr/>
            </p:nvCxnSpPr>
            <p:spPr>
              <a:xfrm>
                <a:off x="6556253" y="3451480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 Verbindung 53"/>
              <p:cNvCxnSpPr/>
              <p:nvPr/>
            </p:nvCxnSpPr>
            <p:spPr>
              <a:xfrm>
                <a:off x="6858716" y="3451480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 Verbindung 54"/>
              <p:cNvCxnSpPr/>
              <p:nvPr/>
            </p:nvCxnSpPr>
            <p:spPr>
              <a:xfrm>
                <a:off x="7145854" y="3451480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Gerade Verbindung 55"/>
              <p:cNvCxnSpPr/>
              <p:nvPr/>
            </p:nvCxnSpPr>
            <p:spPr>
              <a:xfrm>
                <a:off x="7433886" y="3451480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Gerade Verbindung 56"/>
              <p:cNvCxnSpPr/>
              <p:nvPr/>
            </p:nvCxnSpPr>
            <p:spPr>
              <a:xfrm flipH="1">
                <a:off x="6233065" y="3614341"/>
                <a:ext cx="1800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Gerade Verbindung 57"/>
              <p:cNvCxnSpPr/>
              <p:nvPr/>
            </p:nvCxnSpPr>
            <p:spPr>
              <a:xfrm flipH="1" flipV="1">
                <a:off x="6233065" y="3452323"/>
                <a:ext cx="1800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Gerade Verbindung 58"/>
              <p:cNvCxnSpPr/>
              <p:nvPr/>
            </p:nvCxnSpPr>
            <p:spPr>
              <a:xfrm flipH="1">
                <a:off x="6233065" y="3290305"/>
                <a:ext cx="1800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feld 59"/>
              <p:cNvSpPr txBox="1"/>
              <p:nvPr/>
            </p:nvSpPr>
            <p:spPr>
              <a:xfrm>
                <a:off x="7545585" y="3267657"/>
                <a:ext cx="28803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600" b="1" i="1" dirty="0" smtClean="0">
                    <a:latin typeface="Century Schoolbook" panose="02040604050505020304" pitchFamily="18" charset="0"/>
                  </a:rPr>
                  <a:t>t</a:t>
                </a:r>
                <a:endParaRPr lang="de-DE" sz="600" b="1" i="1" dirty="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61" name="Textfeld 60"/>
              <p:cNvSpPr txBox="1"/>
              <p:nvPr/>
            </p:nvSpPr>
            <p:spPr>
              <a:xfrm>
                <a:off x="6251065" y="2918672"/>
                <a:ext cx="152593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800" u="sng" dirty="0" smtClean="0">
                    <a:latin typeface="Century Schoolbook" panose="02040604050505020304" pitchFamily="18" charset="0"/>
                  </a:rPr>
                  <a:t>„</a:t>
                </a:r>
                <a:r>
                  <a:rPr lang="de-DE" sz="800" u="sng" dirty="0" err="1" smtClean="0">
                    <a:latin typeface="Century Schoolbook" panose="02040604050505020304" pitchFamily="18" charset="0"/>
                  </a:rPr>
                  <a:t>colored</a:t>
                </a:r>
                <a:r>
                  <a:rPr lang="de-DE" sz="800" u="sng" dirty="0" smtClean="0">
                    <a:latin typeface="Century Schoolbook" panose="02040604050505020304" pitchFamily="18" charset="0"/>
                  </a:rPr>
                  <a:t>“ </a:t>
                </a:r>
                <a:r>
                  <a:rPr lang="de-DE" sz="800" u="sng" dirty="0" err="1" smtClean="0">
                    <a:latin typeface="Century Schoolbook" panose="02040604050505020304" pitchFamily="18" charset="0"/>
                  </a:rPr>
                  <a:t>noise</a:t>
                </a:r>
                <a:endParaRPr lang="de-DE" sz="800" u="sng" dirty="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62" name="Textfeld 61"/>
              <p:cNvSpPr txBox="1"/>
              <p:nvPr/>
            </p:nvSpPr>
            <p:spPr>
              <a:xfrm>
                <a:off x="6224105" y="2912263"/>
                <a:ext cx="37510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800" i="1" dirty="0"/>
                  <a:t>φ</a:t>
                </a:r>
                <a:r>
                  <a:rPr lang="de-DE" sz="600" b="1" i="1" dirty="0" smtClean="0">
                    <a:latin typeface="Century Schoolbook" panose="02040604050505020304" pitchFamily="18" charset="0"/>
                  </a:rPr>
                  <a:t>(t)</a:t>
                </a:r>
                <a:endParaRPr lang="de-DE" sz="600" b="1" i="1" dirty="0">
                  <a:latin typeface="Century Schoolbook" panose="02040604050505020304" pitchFamily="18" charset="0"/>
                </a:endParaRPr>
              </a:p>
            </p:txBody>
          </p:sp>
        </p:grpSp>
        <p:cxnSp>
          <p:nvCxnSpPr>
            <p:cNvPr id="31" name="Gerade Verbindung 30"/>
            <p:cNvCxnSpPr>
              <a:stCxn id="11" idx="1"/>
              <a:endCxn id="11" idx="5"/>
            </p:cNvCxnSpPr>
            <p:nvPr/>
          </p:nvCxnSpPr>
          <p:spPr>
            <a:xfrm>
              <a:off x="5210838" y="3535666"/>
              <a:ext cx="254586" cy="254586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Gerade Verbindung 31"/>
            <p:cNvCxnSpPr>
              <a:stCxn id="11" idx="7"/>
              <a:endCxn id="11" idx="3"/>
            </p:cNvCxnSpPr>
            <p:nvPr/>
          </p:nvCxnSpPr>
          <p:spPr>
            <a:xfrm flipH="1">
              <a:off x="5210838" y="3535666"/>
              <a:ext cx="254586" cy="254586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Gerade Verbindung mit Pfeil 32"/>
            <p:cNvCxnSpPr>
              <a:stCxn id="34" idx="0"/>
              <a:endCxn id="11" idx="4"/>
            </p:cNvCxnSpPr>
            <p:nvPr/>
          </p:nvCxnSpPr>
          <p:spPr>
            <a:xfrm flipH="1" flipV="1">
              <a:off x="5338131" y="3842979"/>
              <a:ext cx="0" cy="284286"/>
            </a:xfrm>
            <a:prstGeom prst="straightConnector1">
              <a:avLst/>
            </a:prstGeom>
            <a:ln w="19050" cmpd="dbl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hteck 33"/>
            <p:cNvSpPr/>
            <p:nvPr/>
          </p:nvSpPr>
          <p:spPr>
            <a:xfrm>
              <a:off x="5059063" y="4127265"/>
              <a:ext cx="573281" cy="23631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750" i="1" dirty="0" err="1">
                  <a:solidFill>
                    <a:schemeClr val="tx1"/>
                  </a:solidFill>
                  <a:latin typeface="Century Schoolbook" panose="02040604050505020304" pitchFamily="18" charset="0"/>
                </a:rPr>
                <a:t>exp</a:t>
              </a:r>
              <a:r>
                <a:rPr lang="de-DE" sz="750" i="1" dirty="0">
                  <a:solidFill>
                    <a:schemeClr val="tx1"/>
                  </a:solidFill>
                  <a:latin typeface="Century Schoolbook" panose="02040604050505020304" pitchFamily="18" charset="0"/>
                </a:rPr>
                <a:t>(-j </a:t>
              </a:r>
              <a:r>
                <a:rPr lang="el-GR" sz="750" i="1" dirty="0">
                  <a:solidFill>
                    <a:schemeClr val="tx1"/>
                  </a:solidFill>
                  <a:latin typeface="Century Schoolbook" panose="02040604050505020304" pitchFamily="18" charset="0"/>
                </a:rPr>
                <a:t>φ</a:t>
              </a:r>
              <a:r>
                <a:rPr lang="de-DE" sz="750" i="1" dirty="0">
                  <a:solidFill>
                    <a:schemeClr val="tx1"/>
                  </a:solidFill>
                  <a:latin typeface="Century Schoolbook" panose="02040604050505020304" pitchFamily="18" charset="0"/>
                </a:rPr>
                <a:t>)</a:t>
              </a:r>
            </a:p>
          </p:txBody>
        </p:sp>
        <p:cxnSp>
          <p:nvCxnSpPr>
            <p:cNvPr id="35" name="Gerade Verbindung mit Pfeil 34"/>
            <p:cNvCxnSpPr/>
            <p:nvPr/>
          </p:nvCxnSpPr>
          <p:spPr>
            <a:xfrm>
              <a:off x="4384279" y="5223216"/>
              <a:ext cx="105761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/>
            <p:cNvCxnSpPr/>
            <p:nvPr/>
          </p:nvCxnSpPr>
          <p:spPr>
            <a:xfrm>
              <a:off x="2619804" y="5223216"/>
              <a:ext cx="105761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uppieren 36"/>
            <p:cNvGrpSpPr/>
            <p:nvPr/>
          </p:nvGrpSpPr>
          <p:grpSpPr>
            <a:xfrm>
              <a:off x="6652251" y="5230367"/>
              <a:ext cx="1152128" cy="411871"/>
              <a:chOff x="7164288" y="3352002"/>
              <a:chExt cx="1152128" cy="411871"/>
            </a:xfrm>
          </p:grpSpPr>
          <p:sp>
            <p:nvSpPr>
              <p:cNvPr id="44" name="Rechteck 43"/>
              <p:cNvSpPr/>
              <p:nvPr/>
            </p:nvSpPr>
            <p:spPr>
              <a:xfrm>
                <a:off x="7164288" y="3403605"/>
                <a:ext cx="331169" cy="1022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Rechteck 44"/>
              <p:cNvSpPr/>
              <p:nvPr/>
            </p:nvSpPr>
            <p:spPr>
              <a:xfrm>
                <a:off x="7164288" y="3600032"/>
                <a:ext cx="331169" cy="1008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Textfeld 45"/>
              <p:cNvSpPr txBox="1"/>
              <p:nvPr/>
            </p:nvSpPr>
            <p:spPr>
              <a:xfrm>
                <a:off x="7452320" y="3352002"/>
                <a:ext cx="86409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 dirty="0" smtClean="0">
                    <a:latin typeface="Century Schoolbook" panose="02040604050505020304" pitchFamily="18" charset="0"/>
                  </a:rPr>
                  <a:t>MATLAB</a:t>
                </a:r>
                <a:endParaRPr lang="de-DE" dirty="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47" name="Textfeld 46"/>
              <p:cNvSpPr txBox="1"/>
              <p:nvPr/>
            </p:nvSpPr>
            <p:spPr>
              <a:xfrm>
                <a:off x="7452320" y="3548429"/>
                <a:ext cx="86409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 dirty="0">
                    <a:latin typeface="Century Schoolbook" panose="02040604050505020304" pitchFamily="18" charset="0"/>
                  </a:rPr>
                  <a:t>C++/CUDA</a:t>
                </a:r>
              </a:p>
            </p:txBody>
          </p:sp>
        </p:grpSp>
        <p:sp>
          <p:nvSpPr>
            <p:cNvPr id="38" name="Rechteck 37"/>
            <p:cNvSpPr/>
            <p:nvPr/>
          </p:nvSpPr>
          <p:spPr>
            <a:xfrm>
              <a:off x="5932171" y="3338923"/>
              <a:ext cx="468000" cy="64807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 err="1" smtClean="0">
                  <a:solidFill>
                    <a:schemeClr val="tx1"/>
                  </a:solidFill>
                  <a:latin typeface="Century Schoolbook" panose="02040604050505020304" pitchFamily="18" charset="0"/>
                </a:rPr>
                <a:t>cmplx</a:t>
              </a:r>
              <a:endParaRPr lang="de-DE" sz="800" dirty="0" smtClean="0">
                <a:solidFill>
                  <a:schemeClr val="tx1"/>
                </a:solidFill>
                <a:latin typeface="Century Schoolbook" panose="02040604050505020304" pitchFamily="18" charset="0"/>
              </a:endParaRPr>
            </a:p>
            <a:p>
              <a:pPr algn="ctr"/>
              <a:r>
                <a:rPr lang="de-DE" sz="800" dirty="0" err="1" smtClean="0">
                  <a:solidFill>
                    <a:schemeClr val="tx1"/>
                  </a:solidFill>
                  <a:latin typeface="Century Schoolbook" panose="02040604050505020304" pitchFamily="18" charset="0"/>
                </a:rPr>
                <a:t>to</a:t>
              </a:r>
              <a:endParaRPr lang="de-DE" sz="800" dirty="0" smtClean="0">
                <a:solidFill>
                  <a:schemeClr val="tx1"/>
                </a:solidFill>
                <a:latin typeface="Century Schoolbook" panose="02040604050505020304" pitchFamily="18" charset="0"/>
              </a:endParaRPr>
            </a:p>
            <a:p>
              <a:pPr algn="ctr"/>
              <a:r>
                <a:rPr lang="de-DE" sz="800" dirty="0" smtClean="0">
                  <a:solidFill>
                    <a:schemeClr val="tx1"/>
                  </a:solidFill>
                  <a:latin typeface="Century Schoolbook" panose="02040604050505020304" pitchFamily="18" charset="0"/>
                </a:rPr>
                <a:t>Re/Im</a:t>
              </a:r>
              <a:endParaRPr lang="de-DE" sz="800" dirty="0">
                <a:solidFill>
                  <a:schemeClr val="tx1"/>
                </a:solidFill>
                <a:latin typeface="Century Schoolbook" panose="02040604050505020304" pitchFamily="18" charset="0"/>
              </a:endParaRPr>
            </a:p>
          </p:txBody>
        </p:sp>
        <p:sp>
          <p:nvSpPr>
            <p:cNvPr id="39" name="Rechteck 38"/>
            <p:cNvSpPr/>
            <p:nvPr/>
          </p:nvSpPr>
          <p:spPr>
            <a:xfrm>
              <a:off x="4313433" y="3338923"/>
              <a:ext cx="466610" cy="64807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750" dirty="0">
                  <a:solidFill>
                    <a:schemeClr val="tx1"/>
                  </a:solidFill>
                  <a:latin typeface="Century Schoolbook" panose="02040604050505020304" pitchFamily="18" charset="0"/>
                </a:rPr>
                <a:t>Re/Im </a:t>
              </a:r>
              <a:r>
                <a:rPr lang="de-DE" sz="750" dirty="0" err="1">
                  <a:solidFill>
                    <a:schemeClr val="tx1"/>
                  </a:solidFill>
                  <a:latin typeface="Century Schoolbook" panose="02040604050505020304" pitchFamily="18" charset="0"/>
                </a:rPr>
                <a:t>to</a:t>
              </a:r>
              <a:r>
                <a:rPr lang="de-DE" sz="750" dirty="0">
                  <a:solidFill>
                    <a:schemeClr val="tx1"/>
                  </a:solidFill>
                  <a:latin typeface="Century Schoolbook" panose="02040604050505020304" pitchFamily="18" charset="0"/>
                </a:rPr>
                <a:t> </a:t>
              </a:r>
              <a:r>
                <a:rPr lang="de-DE" sz="750" dirty="0" err="1" smtClean="0">
                  <a:solidFill>
                    <a:schemeClr val="tx1"/>
                  </a:solidFill>
                  <a:latin typeface="Century Schoolbook" panose="02040604050505020304" pitchFamily="18" charset="0"/>
                </a:rPr>
                <a:t>cmplx</a:t>
              </a:r>
              <a:endParaRPr lang="de-DE" sz="750" dirty="0">
                <a:solidFill>
                  <a:schemeClr val="tx1"/>
                </a:solidFill>
                <a:latin typeface="Century Schoolbook" panose="02040604050505020304" pitchFamily="18" charset="0"/>
              </a:endParaRPr>
            </a:p>
          </p:txBody>
        </p:sp>
        <p:sp>
          <p:nvSpPr>
            <p:cNvPr id="40" name="Textfeld 39"/>
            <p:cNvSpPr txBox="1"/>
            <p:nvPr/>
          </p:nvSpPr>
          <p:spPr>
            <a:xfrm>
              <a:off x="3897174" y="3222827"/>
              <a:ext cx="291013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50" i="1" dirty="0" err="1">
                  <a:latin typeface="Century Schoolbook" panose="02040604050505020304" pitchFamily="18" charset="0"/>
                </a:rPr>
                <a:t>S</a:t>
              </a:r>
              <a:r>
                <a:rPr lang="de-DE" sz="750" i="1" baseline="-25000" dirty="0" err="1">
                  <a:latin typeface="Century Schoolbook" panose="02040604050505020304" pitchFamily="18" charset="0"/>
                </a:rPr>
                <a:t>x</a:t>
              </a:r>
              <a:endParaRPr lang="de-DE" sz="750" i="1" baseline="-25000" dirty="0">
                <a:latin typeface="Century Schoolbook" panose="02040604050505020304" pitchFamily="18" charset="0"/>
              </a:endParaRPr>
            </a:p>
          </p:txBody>
        </p:sp>
        <p:sp>
          <p:nvSpPr>
            <p:cNvPr id="41" name="Textfeld 40"/>
            <p:cNvSpPr txBox="1"/>
            <p:nvPr/>
          </p:nvSpPr>
          <p:spPr>
            <a:xfrm>
              <a:off x="3897174" y="3705344"/>
              <a:ext cx="291013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50" i="1" dirty="0" err="1" smtClean="0">
                  <a:latin typeface="Century Schoolbook" panose="02040604050505020304" pitchFamily="18" charset="0"/>
                </a:rPr>
                <a:t>S</a:t>
              </a:r>
              <a:r>
                <a:rPr lang="de-DE" sz="750" i="1" baseline="-25000" dirty="0" err="1">
                  <a:latin typeface="Century Schoolbook" panose="02040604050505020304" pitchFamily="18" charset="0"/>
                </a:rPr>
                <a:t>y</a:t>
              </a:r>
              <a:endParaRPr lang="de-DE" sz="750" i="1" baseline="-25000" dirty="0">
                <a:latin typeface="Century Schoolbook" panose="02040604050505020304" pitchFamily="18" charset="0"/>
              </a:endParaRPr>
            </a:p>
          </p:txBody>
        </p:sp>
        <p:sp>
          <p:nvSpPr>
            <p:cNvPr id="42" name="Textfeld 41"/>
            <p:cNvSpPr txBox="1"/>
            <p:nvPr/>
          </p:nvSpPr>
          <p:spPr>
            <a:xfrm>
              <a:off x="6436227" y="3235048"/>
              <a:ext cx="363021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750" i="1" dirty="0" err="1" smtClean="0">
                  <a:latin typeface="Century Schoolbook" panose="02040604050505020304" pitchFamily="18" charset="0"/>
                </a:rPr>
                <a:t>S‘</a:t>
              </a:r>
              <a:r>
                <a:rPr lang="de-DE" sz="750" i="1" baseline="-25000" dirty="0" err="1" smtClean="0">
                  <a:latin typeface="Century Schoolbook" panose="02040604050505020304" pitchFamily="18" charset="0"/>
                </a:rPr>
                <a:t>x</a:t>
              </a:r>
              <a:endParaRPr lang="de-DE" sz="750" i="1" baseline="-25000" dirty="0">
                <a:latin typeface="Century Schoolbook" panose="02040604050505020304" pitchFamily="18" charset="0"/>
              </a:endParaRPr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436227" y="3717565"/>
              <a:ext cx="363021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750" i="1" dirty="0" err="1" smtClean="0">
                  <a:latin typeface="Century Schoolbook" panose="02040604050505020304" pitchFamily="18" charset="0"/>
                </a:rPr>
                <a:t>S‘</a:t>
              </a:r>
              <a:r>
                <a:rPr lang="de-DE" sz="750" i="1" baseline="-25000" dirty="0" err="1" smtClean="0">
                  <a:latin typeface="Century Schoolbook" panose="02040604050505020304" pitchFamily="18" charset="0"/>
                </a:rPr>
                <a:t>y</a:t>
              </a:r>
              <a:endParaRPr lang="de-DE" sz="750" i="1" baseline="-25000" dirty="0">
                <a:latin typeface="Century Schoolbook" panose="020406040505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179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22.10.2018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22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Ergebnisse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218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23.10.2018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23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Ausblick - </a:t>
            </a:r>
            <a:r>
              <a:rPr lang="de-DE" dirty="0" err="1" smtClean="0"/>
              <a:t>Bildqualitätsmetriken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406862" y="2005611"/>
            <a:ext cx="1853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smtClean="0"/>
              <a:t>MSE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-4199" y="2507625"/>
            <a:ext cx="1338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PSNR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2640431" y="1913278"/>
            <a:ext cx="18539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 smtClean="0"/>
              <a:t>SSIM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3525469" y="1530618"/>
            <a:ext cx="1853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smtClean="0"/>
              <a:t>CW-SSIM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128702" y="1716475"/>
            <a:ext cx="1853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M-SSIM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2128703" y="2590386"/>
            <a:ext cx="1853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MS-SSIM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3307357" y="2682719"/>
            <a:ext cx="1853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 smtClean="0"/>
              <a:t>IW-SSIM</a:t>
            </a:r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828414" y="4971672"/>
            <a:ext cx="2386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smtClean="0"/>
              <a:t>BRISQUE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2166461" y="4443085"/>
            <a:ext cx="1853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smtClean="0"/>
              <a:t>NIQE</a:t>
            </a:r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2768365" y="5038944"/>
            <a:ext cx="1853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P</a:t>
            </a:r>
            <a:r>
              <a:rPr lang="de-DE" sz="2400" dirty="0" smtClean="0"/>
              <a:t>IQE</a:t>
            </a:r>
            <a:endParaRPr lang="de-DE" dirty="0"/>
          </a:p>
        </p:txBody>
      </p:sp>
      <p:cxnSp>
        <p:nvCxnSpPr>
          <p:cNvPr id="15" name="Gerade Verbindung 14"/>
          <p:cNvCxnSpPr/>
          <p:nvPr/>
        </p:nvCxnSpPr>
        <p:spPr>
          <a:xfrm>
            <a:off x="210832" y="3511163"/>
            <a:ext cx="8552168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923950" y="1048624"/>
            <a:ext cx="3688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u="sng" dirty="0" err="1" smtClean="0"/>
              <a:t>Full</a:t>
            </a:r>
            <a:r>
              <a:rPr lang="de-DE" u="sng" dirty="0" smtClean="0"/>
              <a:t> Reference (FR)</a:t>
            </a:r>
            <a:endParaRPr lang="de-DE" u="sng" dirty="0"/>
          </a:p>
        </p:txBody>
      </p:sp>
      <p:sp>
        <p:nvSpPr>
          <p:cNvPr id="17" name="Textfeld 16"/>
          <p:cNvSpPr txBox="1"/>
          <p:nvPr/>
        </p:nvSpPr>
        <p:spPr>
          <a:xfrm>
            <a:off x="923950" y="3546334"/>
            <a:ext cx="3688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u="sng" dirty="0" err="1" smtClean="0"/>
              <a:t>No</a:t>
            </a:r>
            <a:r>
              <a:rPr lang="de-DE" u="sng" dirty="0" smtClean="0"/>
              <a:t> Reference (NR)</a:t>
            </a:r>
            <a:endParaRPr lang="de-DE" u="sng" dirty="0"/>
          </a:p>
        </p:txBody>
      </p:sp>
      <p:sp>
        <p:nvSpPr>
          <p:cNvPr id="18" name="Textfeld 17"/>
          <p:cNvSpPr txBox="1"/>
          <p:nvPr/>
        </p:nvSpPr>
        <p:spPr>
          <a:xfrm>
            <a:off x="1170257" y="2507625"/>
            <a:ext cx="1338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entropy</a:t>
            </a:r>
            <a:endParaRPr lang="de-DE" dirty="0"/>
          </a:p>
        </p:txBody>
      </p:sp>
      <p:pic>
        <p:nvPicPr>
          <p:cNvPr id="9218" name="Picture 2" descr="https://de.mathworks.com/help/examples/images/win64/CalculateBRISQUEScoreUsingDefaultFeatureModelExample_0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94" t="6327" r="8789" b="13781"/>
          <a:stretch/>
        </p:blipFill>
        <p:spPr bwMode="auto">
          <a:xfrm>
            <a:off x="5551412" y="3731000"/>
            <a:ext cx="3211588" cy="2145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feld 18"/>
              <p:cNvSpPr txBox="1"/>
              <p:nvPr/>
            </p:nvSpPr>
            <p:spPr>
              <a:xfrm>
                <a:off x="5530438" y="1406581"/>
                <a:ext cx="3505126" cy="871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/>
                        </a:rPr>
                        <m:t>𝑀𝑆𝐸</m:t>
                      </m:r>
                      <m:r>
                        <a:rPr lang="de-DE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/>
                            </a:rPr>
                            <m:t>𝑀</m:t>
                          </m:r>
                          <m:r>
                            <a:rPr lang="de-DE" b="0" i="1" smtClean="0">
                              <a:latin typeface="Cambria Math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de-DE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/>
                                </a:rPr>
                                <m:t>𝑀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de-DE" b="0" i="1" smtClean="0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de-DE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latin typeface="Cambria Math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de-DE" b="0" i="1" smtClean="0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de-DE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9" name="Textfeld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438" y="1406581"/>
                <a:ext cx="3505126" cy="87145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feld 19"/>
              <p:cNvSpPr txBox="1"/>
              <p:nvPr/>
            </p:nvSpPr>
            <p:spPr>
              <a:xfrm>
                <a:off x="6015023" y="2501569"/>
                <a:ext cx="2405723" cy="7094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/>
                        </a:rPr>
                        <m:t>𝑆𝑆𝐼𝑀</m:t>
                      </m:r>
                      <m:r>
                        <a:rPr lang="de-DE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/>
                            </a:rPr>
                            <m:t>𝑙</m:t>
                          </m:r>
                          <m:r>
                            <a:rPr lang="de-DE" i="1">
                              <a:latin typeface="Cambria Math"/>
                            </a:rPr>
                            <m:t>(</m:t>
                          </m:r>
                          <m:r>
                            <a:rPr lang="de-DE" i="1">
                              <a:latin typeface="Cambria Math"/>
                            </a:rPr>
                            <m:t>𝑋</m:t>
                          </m:r>
                          <m:r>
                            <a:rPr lang="de-DE" i="1">
                              <a:latin typeface="Cambria Math"/>
                            </a:rPr>
                            <m:t>,</m:t>
                          </m:r>
                          <m:r>
                            <a:rPr lang="de-DE" i="1">
                              <a:latin typeface="Cambria Math"/>
                            </a:rPr>
                            <m:t>𝑅</m:t>
                          </m:r>
                          <m:r>
                            <a:rPr lang="de-DE" i="1">
                              <a:latin typeface="Cambria Math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de-DE" dirty="0"/>
                            <m:t> </m:t>
                          </m:r>
                        </m:e>
                        <m:sup>
                          <m:r>
                            <a:rPr lang="de-DE" b="0" i="1" smtClean="0">
                              <a:latin typeface="Cambria Math"/>
                              <a:ea typeface="Cambria Math"/>
                            </a:rPr>
                            <m:t>𝛼</m:t>
                          </m:r>
                        </m:sup>
                      </m:sSup>
                    </m:oMath>
                  </m:oMathPara>
                </a14:m>
                <a:endParaRPr lang="de-DE" b="0" i="1" dirty="0" smtClean="0">
                  <a:latin typeface="Cambria Math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/>
                        </a:rPr>
                        <m:t>⋅</m:t>
                      </m:r>
                      <m:sSup>
                        <m:sSupPr>
                          <m:ctrlPr>
                            <a:rPr lang="de-DE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/>
                            </a:rPr>
                            <m:t>𝑠</m:t>
                          </m:r>
                          <m:d>
                            <m:dPr>
                              <m:ctrlPr>
                                <a:rPr lang="de-DE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/>
                                </a:rPr>
                                <m:t>𝑋</m:t>
                              </m:r>
                              <m:r>
                                <a:rPr lang="de-DE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de-DE" i="1">
                                  <a:latin typeface="Cambria Math"/>
                                </a:rPr>
                                <m:t>𝑅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de-DE" dirty="0"/>
                            <m:t> </m:t>
                          </m:r>
                        </m:e>
                        <m:sup>
                          <m:r>
                            <a:rPr lang="de-DE" i="1" dirty="0" smtClean="0">
                              <a:latin typeface="Cambria Math"/>
                              <a:ea typeface="Cambria Math"/>
                            </a:rPr>
                            <m:t>𝛽</m:t>
                          </m:r>
                        </m:sup>
                      </m:sSup>
                      <m:r>
                        <a:rPr lang="de-DE" b="0" i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de-DE" b="0" i="1" smtClean="0">
                          <a:latin typeface="Cambria Math"/>
                          <a:ea typeface="Cambria Math"/>
                        </a:rPr>
                        <m:t>⋅</m:t>
                      </m:r>
                      <m:sSup>
                        <m:sSupPr>
                          <m:ctrlPr>
                            <a:rPr lang="de-DE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/>
                            </a:rPr>
                            <m:t>𝑐</m:t>
                          </m:r>
                          <m:r>
                            <a:rPr lang="de-DE" i="1">
                              <a:latin typeface="Cambria Math"/>
                            </a:rPr>
                            <m:t>(</m:t>
                          </m:r>
                          <m:r>
                            <a:rPr lang="de-DE" i="1">
                              <a:latin typeface="Cambria Math"/>
                            </a:rPr>
                            <m:t>𝑋</m:t>
                          </m:r>
                          <m:r>
                            <a:rPr lang="de-DE" i="1">
                              <a:latin typeface="Cambria Math"/>
                            </a:rPr>
                            <m:t>,</m:t>
                          </m:r>
                          <m:r>
                            <a:rPr lang="de-DE" i="1">
                              <a:latin typeface="Cambria Math"/>
                            </a:rPr>
                            <m:t>𝑅</m:t>
                          </m:r>
                          <m:r>
                            <a:rPr lang="de-DE" i="1">
                              <a:latin typeface="Cambria Math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de-DE" dirty="0"/>
                            <m:t> </m:t>
                          </m:r>
                        </m:e>
                        <m:sup>
                          <m:r>
                            <a:rPr lang="de-DE" i="1" dirty="0" smtClean="0">
                              <a:latin typeface="Cambria Math"/>
                              <a:ea typeface="Cambria Math"/>
                            </a:rPr>
                            <m:t>𝛾</m:t>
                          </m:r>
                        </m:sup>
                      </m:sSup>
                    </m:oMath>
                  </m:oMathPara>
                </a14:m>
                <a:endParaRPr lang="de-DE" b="0" dirty="0" smtClean="0">
                  <a:ea typeface="Cambria Math"/>
                </a:endParaRPr>
              </a:p>
            </p:txBody>
          </p:sp>
        </mc:Choice>
        <mc:Fallback>
          <p:sp>
            <p:nvSpPr>
              <p:cNvPr id="20" name="Textfeld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023" y="2501569"/>
                <a:ext cx="2405723" cy="709490"/>
              </a:xfrm>
              <a:prstGeom prst="rect">
                <a:avLst/>
              </a:prstGeom>
              <a:blipFill rotWithShape="1">
                <a:blip r:embed="rId4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345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22.10.2018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24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Zusammenfassung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613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22.10.2018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25</a:t>
            </a:fld>
            <a:endParaRPr lang="de-DE"/>
          </a:p>
        </p:txBody>
      </p:sp>
      <p:pic>
        <p:nvPicPr>
          <p:cNvPr id="5" name="Picture 2" descr="C:\Users\MARVIN~1.NOL\AppData\Local\Temp\vmware-Marvin.Noll\VMwareDnD\81849371\biospec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9" t="6568" r="21126" b="6404"/>
          <a:stretch/>
        </p:blipFill>
        <p:spPr bwMode="auto">
          <a:xfrm>
            <a:off x="3158453" y="1845577"/>
            <a:ext cx="5863905" cy="444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MARVIN~1.NOL\AppData\Local\Temp\vmware-Marvin.Noll\VMwareDnD\898c8b59\oneOverF_weak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8" t="17161" r="25164" b="11374"/>
          <a:stretch/>
        </p:blipFill>
        <p:spPr bwMode="auto">
          <a:xfrm>
            <a:off x="489056" y="4230014"/>
            <a:ext cx="1990107" cy="174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Users\MARVIN~1.NOL\AppData\Local\Temp\vmware-Marvin.Noll\VMwareDnD\898c8b59\oneOverF_weak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8" t="17161" r="25164" b="11374"/>
          <a:stretch/>
        </p:blipFill>
        <p:spPr bwMode="auto">
          <a:xfrm>
            <a:off x="489056" y="2322511"/>
            <a:ext cx="1990107" cy="174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47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1BF5-D2CB-4CFF-86FE-6BBED906C831}" type="datetime1">
              <a:rPr lang="de-DE" smtClean="0"/>
              <a:t>24.10.2018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3</a:t>
            </a:fld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2109832" y="2828836"/>
            <a:ext cx="4924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/>
              <a:t>Grundlagen und Theorie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59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24.10.2018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Kernspins im Magnetfeld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297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1" name="Gerade Verbindung 2060"/>
          <p:cNvCxnSpPr/>
          <p:nvPr/>
        </p:nvCxnSpPr>
        <p:spPr>
          <a:xfrm>
            <a:off x="210832" y="3511163"/>
            <a:ext cx="8552168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1BF5-D2CB-4CFF-86FE-6BBED906C831}" type="datetime1">
              <a:rPr lang="de-DE" smtClean="0"/>
              <a:t>24.10.2018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5</a:t>
            </a:fld>
            <a:endParaRPr lang="de-DE"/>
          </a:p>
        </p:txBody>
      </p:sp>
      <p:sp>
        <p:nvSpPr>
          <p:cNvPr id="2059" name="Titel 20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NMR &amp; MRI</a:t>
            </a:r>
            <a:endParaRPr lang="de-DE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2895795" y="3621534"/>
            <a:ext cx="1858918" cy="2574434"/>
            <a:chOff x="4775887" y="1155069"/>
            <a:chExt cx="2851831" cy="3949529"/>
          </a:xfrm>
        </p:grpSpPr>
        <p:sp>
          <p:nvSpPr>
            <p:cNvPr id="39" name="Rechteck 40"/>
            <p:cNvSpPr/>
            <p:nvPr/>
          </p:nvSpPr>
          <p:spPr bwMode="auto">
            <a:xfrm>
              <a:off x="6506051" y="1155069"/>
              <a:ext cx="171416" cy="296422"/>
            </a:xfrm>
            <a:custGeom>
              <a:avLst/>
              <a:gdLst>
                <a:gd name="connsiteX0" fmla="*/ 0 w 135573"/>
                <a:gd name="connsiteY0" fmla="*/ 0 h 210820"/>
                <a:gd name="connsiteX1" fmla="*/ 135573 w 135573"/>
                <a:gd name="connsiteY1" fmla="*/ 0 h 210820"/>
                <a:gd name="connsiteX2" fmla="*/ 135573 w 135573"/>
                <a:gd name="connsiteY2" fmla="*/ 210820 h 210820"/>
                <a:gd name="connsiteX3" fmla="*/ 0 w 135573"/>
                <a:gd name="connsiteY3" fmla="*/ 210820 h 210820"/>
                <a:gd name="connsiteX4" fmla="*/ 0 w 135573"/>
                <a:gd name="connsiteY4" fmla="*/ 0 h 210820"/>
                <a:gd name="connsiteX0" fmla="*/ 0 w 135573"/>
                <a:gd name="connsiteY0" fmla="*/ 0 h 210820"/>
                <a:gd name="connsiteX1" fmla="*/ 135573 w 135573"/>
                <a:gd name="connsiteY1" fmla="*/ 0 h 210820"/>
                <a:gd name="connsiteX2" fmla="*/ 135573 w 135573"/>
                <a:gd name="connsiteY2" fmla="*/ 210820 h 210820"/>
                <a:gd name="connsiteX3" fmla="*/ 0 w 135573"/>
                <a:gd name="connsiteY3" fmla="*/ 210820 h 210820"/>
                <a:gd name="connsiteX4" fmla="*/ 0 w 135573"/>
                <a:gd name="connsiteY4" fmla="*/ 0 h 210820"/>
                <a:gd name="connsiteX0" fmla="*/ 0 w 135573"/>
                <a:gd name="connsiteY0" fmla="*/ 23621 h 234441"/>
                <a:gd name="connsiteX1" fmla="*/ 135573 w 135573"/>
                <a:gd name="connsiteY1" fmla="*/ 23621 h 234441"/>
                <a:gd name="connsiteX2" fmla="*/ 135573 w 135573"/>
                <a:gd name="connsiteY2" fmla="*/ 234441 h 234441"/>
                <a:gd name="connsiteX3" fmla="*/ 0 w 135573"/>
                <a:gd name="connsiteY3" fmla="*/ 234441 h 234441"/>
                <a:gd name="connsiteX4" fmla="*/ 0 w 135573"/>
                <a:gd name="connsiteY4" fmla="*/ 23621 h 234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573" h="234441">
                  <a:moveTo>
                    <a:pt x="0" y="23621"/>
                  </a:moveTo>
                  <a:cubicBezTo>
                    <a:pt x="64241" y="-43054"/>
                    <a:pt x="90382" y="56006"/>
                    <a:pt x="135573" y="23621"/>
                  </a:cubicBezTo>
                  <a:lnTo>
                    <a:pt x="135573" y="234441"/>
                  </a:lnTo>
                  <a:lnTo>
                    <a:pt x="0" y="234441"/>
                  </a:lnTo>
                  <a:lnTo>
                    <a:pt x="0" y="2362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6506052" y="1671482"/>
              <a:ext cx="171416" cy="266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41" name="Rechteck 40"/>
            <p:cNvSpPr/>
            <p:nvPr/>
          </p:nvSpPr>
          <p:spPr bwMode="auto">
            <a:xfrm>
              <a:off x="6752176" y="4950445"/>
              <a:ext cx="263345" cy="154153"/>
            </a:xfrm>
            <a:prstGeom prst="rect">
              <a:avLst/>
            </a:prstGeom>
            <a:solidFill>
              <a:srgbClr val="F7F7F7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42" name="Rechteck 41"/>
            <p:cNvSpPr/>
            <p:nvPr/>
          </p:nvSpPr>
          <p:spPr bwMode="auto">
            <a:xfrm>
              <a:off x="5382865" y="4950445"/>
              <a:ext cx="263345" cy="154153"/>
            </a:xfrm>
            <a:prstGeom prst="rect">
              <a:avLst/>
            </a:prstGeom>
            <a:solidFill>
              <a:srgbClr val="F7F7F7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43" name="Rechteck 19"/>
            <p:cNvSpPr/>
            <p:nvPr/>
          </p:nvSpPr>
          <p:spPr bwMode="auto">
            <a:xfrm>
              <a:off x="5299366" y="4915796"/>
              <a:ext cx="430343" cy="163737"/>
            </a:xfrm>
            <a:custGeom>
              <a:avLst/>
              <a:gdLst/>
              <a:ahLst/>
              <a:cxnLst/>
              <a:rect l="l" t="t" r="r" b="b"/>
              <a:pathLst>
                <a:path w="340359" h="129500">
                  <a:moveTo>
                    <a:pt x="0" y="0"/>
                  </a:moveTo>
                  <a:lnTo>
                    <a:pt x="340359" y="0"/>
                  </a:lnTo>
                  <a:lnTo>
                    <a:pt x="340359" y="129500"/>
                  </a:lnTo>
                  <a:lnTo>
                    <a:pt x="311467" y="129500"/>
                  </a:lnTo>
                  <a:lnTo>
                    <a:pt x="311467" y="37288"/>
                  </a:lnTo>
                  <a:lnTo>
                    <a:pt x="28892" y="37288"/>
                  </a:lnTo>
                  <a:lnTo>
                    <a:pt x="28892" y="129500"/>
                  </a:lnTo>
                  <a:lnTo>
                    <a:pt x="0" y="129500"/>
                  </a:lnTo>
                  <a:close/>
                </a:path>
              </a:pathLst>
            </a:custGeom>
            <a:solidFill>
              <a:srgbClr val="F7F7F7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44" name="Rechteck 19"/>
            <p:cNvSpPr/>
            <p:nvPr/>
          </p:nvSpPr>
          <p:spPr bwMode="auto">
            <a:xfrm>
              <a:off x="6668678" y="4910979"/>
              <a:ext cx="430343" cy="163737"/>
            </a:xfrm>
            <a:custGeom>
              <a:avLst/>
              <a:gdLst/>
              <a:ahLst/>
              <a:cxnLst/>
              <a:rect l="l" t="t" r="r" b="b"/>
              <a:pathLst>
                <a:path w="340359" h="129500">
                  <a:moveTo>
                    <a:pt x="0" y="0"/>
                  </a:moveTo>
                  <a:lnTo>
                    <a:pt x="340359" y="0"/>
                  </a:lnTo>
                  <a:lnTo>
                    <a:pt x="340359" y="129500"/>
                  </a:lnTo>
                  <a:lnTo>
                    <a:pt x="311467" y="129500"/>
                  </a:lnTo>
                  <a:lnTo>
                    <a:pt x="311467" y="37288"/>
                  </a:lnTo>
                  <a:lnTo>
                    <a:pt x="28892" y="37288"/>
                  </a:lnTo>
                  <a:lnTo>
                    <a:pt x="28892" y="129500"/>
                  </a:lnTo>
                  <a:lnTo>
                    <a:pt x="0" y="129500"/>
                  </a:lnTo>
                  <a:close/>
                </a:path>
              </a:pathLst>
            </a:custGeom>
            <a:solidFill>
              <a:srgbClr val="F7F7F7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45" name="Trapezoid 44"/>
            <p:cNvSpPr/>
            <p:nvPr/>
          </p:nvSpPr>
          <p:spPr bwMode="auto">
            <a:xfrm>
              <a:off x="5077771" y="1856297"/>
              <a:ext cx="2248064" cy="767824"/>
            </a:xfrm>
            <a:prstGeom prst="trapezoid">
              <a:avLst/>
            </a:prstGeom>
            <a:solidFill>
              <a:srgbClr val="F7F7F7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46" name="Trapezoid 45"/>
            <p:cNvSpPr/>
            <p:nvPr/>
          </p:nvSpPr>
          <p:spPr bwMode="auto">
            <a:xfrm rot="10800000">
              <a:off x="5077771" y="4152789"/>
              <a:ext cx="2248064" cy="767824"/>
            </a:xfrm>
            <a:prstGeom prst="trapezoid">
              <a:avLst/>
            </a:prstGeom>
            <a:solidFill>
              <a:srgbClr val="F7F7F7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47" name="Ellipse 46"/>
            <p:cNvSpPr/>
            <p:nvPr/>
          </p:nvSpPr>
          <p:spPr bwMode="auto">
            <a:xfrm>
              <a:off x="4775887" y="1966891"/>
              <a:ext cx="2851831" cy="2851831"/>
            </a:xfrm>
            <a:prstGeom prst="ellipse">
              <a:avLst/>
            </a:prstGeom>
            <a:solidFill>
              <a:srgbClr val="F7F7F7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pic>
          <p:nvPicPr>
            <p:cNvPr id="48" name="Picture 3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1229" y="2080308"/>
              <a:ext cx="361143" cy="2004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49" name="Textfeld 48"/>
            <p:cNvSpPr txBox="1"/>
            <p:nvPr/>
          </p:nvSpPr>
          <p:spPr>
            <a:xfrm>
              <a:off x="5189635" y="2519071"/>
              <a:ext cx="2018564" cy="3751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8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ＭＳ Ｐゴシック"/>
                </a:rPr>
                <a:t>BioSpec</a:t>
              </a:r>
              <a:r>
                <a:rPr kumimoji="0" lang="de-DE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ＭＳ Ｐゴシック"/>
                </a:rPr>
                <a:t> 117/16USR</a:t>
              </a:r>
            </a:p>
          </p:txBody>
        </p:sp>
        <p:sp>
          <p:nvSpPr>
            <p:cNvPr id="50" name="Ellipse 49"/>
            <p:cNvSpPr/>
            <p:nvPr/>
          </p:nvSpPr>
          <p:spPr bwMode="auto">
            <a:xfrm>
              <a:off x="5694296" y="2885300"/>
              <a:ext cx="1015013" cy="1015013"/>
            </a:xfrm>
            <a:prstGeom prst="ellipse">
              <a:avLst/>
            </a:prstGeom>
            <a:solidFill>
              <a:srgbClr val="D8E2E8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51" name="Ellipse 50"/>
            <p:cNvSpPr/>
            <p:nvPr/>
          </p:nvSpPr>
          <p:spPr bwMode="auto">
            <a:xfrm>
              <a:off x="5963093" y="3154096"/>
              <a:ext cx="477420" cy="477420"/>
            </a:xfrm>
            <a:prstGeom prst="ellipse">
              <a:avLst/>
            </a:prstGeom>
            <a:solidFill>
              <a:srgbClr val="0071BC">
                <a:lumMod val="75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52" name="Ellipse 51"/>
            <p:cNvSpPr/>
            <p:nvPr/>
          </p:nvSpPr>
          <p:spPr bwMode="auto">
            <a:xfrm>
              <a:off x="6064256" y="3255257"/>
              <a:ext cx="275095" cy="275095"/>
            </a:xfrm>
            <a:prstGeom prst="ellipse">
              <a:avLst/>
            </a:prstGeom>
            <a:solidFill>
              <a:srgbClr val="000000">
                <a:lumMod val="75000"/>
                <a:lumOff val="25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5966253" y="3606746"/>
              <a:ext cx="471101" cy="1313868"/>
            </a:xfrm>
            <a:prstGeom prst="rect">
              <a:avLst/>
            </a:prstGeom>
            <a:solidFill>
              <a:srgbClr val="E2E7E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54" name="Rechteck 53"/>
            <p:cNvSpPr/>
            <p:nvPr/>
          </p:nvSpPr>
          <p:spPr bwMode="auto">
            <a:xfrm>
              <a:off x="5832055" y="3575932"/>
              <a:ext cx="740144" cy="61628"/>
            </a:xfrm>
            <a:prstGeom prst="rect">
              <a:avLst/>
            </a:prstGeom>
            <a:solidFill>
              <a:srgbClr val="000000">
                <a:lumMod val="50000"/>
                <a:lumOff val="5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55" name="Rechteck 34"/>
            <p:cNvSpPr/>
            <p:nvPr/>
          </p:nvSpPr>
          <p:spPr bwMode="auto">
            <a:xfrm>
              <a:off x="6012367" y="3357530"/>
              <a:ext cx="373099" cy="218401"/>
            </a:xfrm>
            <a:custGeom>
              <a:avLst/>
              <a:gdLst/>
              <a:ahLst/>
              <a:cxnLst/>
              <a:rect l="l" t="t" r="r" b="b"/>
              <a:pathLst>
                <a:path w="295085" h="164059">
                  <a:moveTo>
                    <a:pt x="0" y="0"/>
                  </a:moveTo>
                  <a:lnTo>
                    <a:pt x="43215" y="0"/>
                  </a:lnTo>
                  <a:cubicBezTo>
                    <a:pt x="51468" y="49717"/>
                    <a:pt x="95187" y="86704"/>
                    <a:pt x="147543" y="86704"/>
                  </a:cubicBezTo>
                  <a:cubicBezTo>
                    <a:pt x="199900" y="86704"/>
                    <a:pt x="243618" y="49717"/>
                    <a:pt x="251872" y="0"/>
                  </a:cubicBezTo>
                  <a:lnTo>
                    <a:pt x="295085" y="0"/>
                  </a:lnTo>
                  <a:lnTo>
                    <a:pt x="295085" y="164059"/>
                  </a:lnTo>
                  <a:lnTo>
                    <a:pt x="0" y="164059"/>
                  </a:lnTo>
                  <a:close/>
                </a:path>
              </a:pathLst>
            </a:custGeom>
            <a:solidFill>
              <a:srgbClr val="D8E2E8">
                <a:lumMod val="75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56" name="Ellipse 55"/>
            <p:cNvSpPr/>
            <p:nvPr/>
          </p:nvSpPr>
          <p:spPr bwMode="auto">
            <a:xfrm>
              <a:off x="6413413" y="1338635"/>
              <a:ext cx="356695" cy="35669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</p:grpSp>
      <p:grpSp>
        <p:nvGrpSpPr>
          <p:cNvPr id="2058" name="Gruppieren 2057"/>
          <p:cNvGrpSpPr/>
          <p:nvPr/>
        </p:nvGrpSpPr>
        <p:grpSpPr>
          <a:xfrm>
            <a:off x="322698" y="4153755"/>
            <a:ext cx="2435935" cy="2042213"/>
            <a:chOff x="4834739" y="4568418"/>
            <a:chExt cx="1809839" cy="1517313"/>
          </a:xfrm>
        </p:grpSpPr>
        <p:sp>
          <p:nvSpPr>
            <p:cNvPr id="57" name="Rechteck 56"/>
            <p:cNvSpPr/>
            <p:nvPr/>
          </p:nvSpPr>
          <p:spPr bwMode="auto">
            <a:xfrm>
              <a:off x="4834739" y="4568418"/>
              <a:ext cx="603280" cy="1517313"/>
            </a:xfrm>
            <a:prstGeom prst="rect">
              <a:avLst/>
            </a:prstGeom>
            <a:solidFill>
              <a:srgbClr val="F7F7F7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lt1"/>
                </a:solidFill>
              </a:endParaRPr>
            </a:p>
          </p:txBody>
        </p:sp>
        <p:sp>
          <p:nvSpPr>
            <p:cNvPr id="58" name="Rechteck 57"/>
            <p:cNvSpPr/>
            <p:nvPr/>
          </p:nvSpPr>
          <p:spPr bwMode="auto">
            <a:xfrm>
              <a:off x="5438019" y="4568418"/>
              <a:ext cx="603280" cy="1517313"/>
            </a:xfrm>
            <a:prstGeom prst="rect">
              <a:avLst/>
            </a:prstGeom>
            <a:solidFill>
              <a:srgbClr val="F7F7F7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lt1"/>
                </a:solidFill>
              </a:endParaRPr>
            </a:p>
          </p:txBody>
        </p:sp>
        <p:sp>
          <p:nvSpPr>
            <p:cNvPr id="59" name="Rechteck 58"/>
            <p:cNvSpPr/>
            <p:nvPr/>
          </p:nvSpPr>
          <p:spPr bwMode="auto">
            <a:xfrm>
              <a:off x="6041298" y="4568418"/>
              <a:ext cx="603280" cy="1517313"/>
            </a:xfrm>
            <a:prstGeom prst="rect">
              <a:avLst/>
            </a:prstGeom>
            <a:solidFill>
              <a:srgbClr val="F7F7F7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lt1"/>
                </a:solidFill>
              </a:endParaRPr>
            </a:p>
          </p:txBody>
        </p:sp>
        <p:sp>
          <p:nvSpPr>
            <p:cNvPr id="62" name="Rechteck 61"/>
            <p:cNvSpPr/>
            <p:nvPr/>
          </p:nvSpPr>
          <p:spPr bwMode="auto">
            <a:xfrm>
              <a:off x="4879119" y="4606051"/>
              <a:ext cx="514520" cy="1439248"/>
            </a:xfrm>
            <a:prstGeom prst="rect">
              <a:avLst/>
            </a:prstGeom>
            <a:solidFill>
              <a:srgbClr val="FFFF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6" name="Rechteck 5"/>
            <p:cNvSpPr/>
            <p:nvPr/>
          </p:nvSpPr>
          <p:spPr>
            <a:xfrm>
              <a:off x="4879119" y="4606051"/>
              <a:ext cx="514520" cy="9857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Rechteck 64"/>
            <p:cNvSpPr/>
            <p:nvPr/>
          </p:nvSpPr>
          <p:spPr>
            <a:xfrm>
              <a:off x="4879119" y="4704624"/>
              <a:ext cx="514520" cy="9857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Rechteck 65"/>
            <p:cNvSpPr/>
            <p:nvPr/>
          </p:nvSpPr>
          <p:spPr>
            <a:xfrm>
              <a:off x="4879119" y="5828756"/>
              <a:ext cx="514520" cy="21654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Rechteck 66"/>
            <p:cNvSpPr/>
            <p:nvPr/>
          </p:nvSpPr>
          <p:spPr>
            <a:xfrm>
              <a:off x="4879119" y="5618623"/>
              <a:ext cx="514520" cy="21268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Rechteck 69"/>
            <p:cNvSpPr/>
            <p:nvPr/>
          </p:nvSpPr>
          <p:spPr>
            <a:xfrm>
              <a:off x="4879119" y="4853375"/>
              <a:ext cx="514520" cy="2516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Rechteck 70"/>
            <p:cNvSpPr/>
            <p:nvPr/>
          </p:nvSpPr>
          <p:spPr>
            <a:xfrm>
              <a:off x="4879119" y="5405943"/>
              <a:ext cx="514520" cy="21268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2" name="Rechteck 71"/>
            <p:cNvSpPr/>
            <p:nvPr/>
          </p:nvSpPr>
          <p:spPr>
            <a:xfrm>
              <a:off x="4879119" y="4803195"/>
              <a:ext cx="514520" cy="5018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3" name="Rechteck 72"/>
            <p:cNvSpPr/>
            <p:nvPr/>
          </p:nvSpPr>
          <p:spPr>
            <a:xfrm>
              <a:off x="4879119" y="5191555"/>
              <a:ext cx="514520" cy="21268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Rechteck 73"/>
            <p:cNvSpPr/>
            <p:nvPr/>
          </p:nvSpPr>
          <p:spPr>
            <a:xfrm>
              <a:off x="4879119" y="5105018"/>
              <a:ext cx="514520" cy="8685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Rechteck 67"/>
            <p:cNvSpPr/>
            <p:nvPr/>
          </p:nvSpPr>
          <p:spPr bwMode="auto">
            <a:xfrm>
              <a:off x="4879119" y="4606051"/>
              <a:ext cx="514520" cy="1439248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cxnSp>
          <p:nvCxnSpPr>
            <p:cNvPr id="8" name="Gerade Verbindung 7"/>
            <p:cNvCxnSpPr/>
            <p:nvPr/>
          </p:nvCxnSpPr>
          <p:spPr>
            <a:xfrm>
              <a:off x="5560000" y="5992754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rade Verbindung 74"/>
            <p:cNvCxnSpPr/>
            <p:nvPr/>
          </p:nvCxnSpPr>
          <p:spPr>
            <a:xfrm>
              <a:off x="5560000" y="5941513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Gerade Verbindung 75"/>
            <p:cNvCxnSpPr/>
            <p:nvPr/>
          </p:nvCxnSpPr>
          <p:spPr>
            <a:xfrm>
              <a:off x="5560000" y="5890273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 Verbindung 76"/>
            <p:cNvCxnSpPr/>
            <p:nvPr/>
          </p:nvCxnSpPr>
          <p:spPr>
            <a:xfrm>
              <a:off x="5560000" y="5839033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 Verbindung 77"/>
            <p:cNvCxnSpPr/>
            <p:nvPr/>
          </p:nvCxnSpPr>
          <p:spPr>
            <a:xfrm>
              <a:off x="5560000" y="5787793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 Verbindung 78"/>
            <p:cNvCxnSpPr/>
            <p:nvPr/>
          </p:nvCxnSpPr>
          <p:spPr>
            <a:xfrm>
              <a:off x="5560000" y="5736553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79"/>
            <p:cNvCxnSpPr/>
            <p:nvPr/>
          </p:nvCxnSpPr>
          <p:spPr>
            <a:xfrm>
              <a:off x="6163280" y="5992754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 Verbindung 80"/>
            <p:cNvCxnSpPr/>
            <p:nvPr/>
          </p:nvCxnSpPr>
          <p:spPr>
            <a:xfrm>
              <a:off x="6163280" y="5941513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 Verbindung 81"/>
            <p:cNvCxnSpPr/>
            <p:nvPr/>
          </p:nvCxnSpPr>
          <p:spPr>
            <a:xfrm>
              <a:off x="6163280" y="5890273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 Verbindung 82"/>
            <p:cNvCxnSpPr/>
            <p:nvPr/>
          </p:nvCxnSpPr>
          <p:spPr>
            <a:xfrm>
              <a:off x="6163280" y="5839033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83"/>
            <p:cNvCxnSpPr/>
            <p:nvPr/>
          </p:nvCxnSpPr>
          <p:spPr>
            <a:xfrm>
              <a:off x="6163280" y="5787793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84"/>
            <p:cNvCxnSpPr/>
            <p:nvPr/>
          </p:nvCxnSpPr>
          <p:spPr>
            <a:xfrm>
              <a:off x="6163280" y="5736553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hteck 85"/>
            <p:cNvSpPr/>
            <p:nvPr/>
          </p:nvSpPr>
          <p:spPr>
            <a:xfrm>
              <a:off x="4950149" y="4882117"/>
              <a:ext cx="33446" cy="194159"/>
            </a:xfrm>
            <a:prstGeom prst="rect">
              <a:avLst/>
            </a:prstGeom>
            <a:solidFill>
              <a:srgbClr val="0070C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7" name="Rechteck 86"/>
            <p:cNvSpPr/>
            <p:nvPr/>
          </p:nvSpPr>
          <p:spPr>
            <a:xfrm>
              <a:off x="4983595" y="4882117"/>
              <a:ext cx="33446" cy="194159"/>
            </a:xfrm>
            <a:prstGeom prst="rect">
              <a:avLst/>
            </a:prstGeom>
            <a:solidFill>
              <a:srgbClr val="0070C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8" name="Rechteck 87"/>
            <p:cNvSpPr/>
            <p:nvPr/>
          </p:nvSpPr>
          <p:spPr>
            <a:xfrm>
              <a:off x="5017041" y="4882117"/>
              <a:ext cx="33446" cy="194159"/>
            </a:xfrm>
            <a:prstGeom prst="rect">
              <a:avLst/>
            </a:prstGeom>
            <a:solidFill>
              <a:srgbClr val="0070C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Rechteck 88"/>
            <p:cNvSpPr/>
            <p:nvPr/>
          </p:nvSpPr>
          <p:spPr>
            <a:xfrm>
              <a:off x="5048498" y="4882117"/>
              <a:ext cx="33446" cy="194159"/>
            </a:xfrm>
            <a:prstGeom prst="rect">
              <a:avLst/>
            </a:prstGeom>
            <a:solidFill>
              <a:srgbClr val="0070C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Rechteck 89"/>
            <p:cNvSpPr/>
            <p:nvPr/>
          </p:nvSpPr>
          <p:spPr>
            <a:xfrm>
              <a:off x="5081944" y="4882117"/>
              <a:ext cx="64875" cy="1941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Rechteck 91"/>
            <p:cNvSpPr/>
            <p:nvPr/>
          </p:nvSpPr>
          <p:spPr>
            <a:xfrm>
              <a:off x="5146820" y="4882117"/>
              <a:ext cx="33446" cy="1941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Rechteck 92"/>
            <p:cNvSpPr/>
            <p:nvPr/>
          </p:nvSpPr>
          <p:spPr>
            <a:xfrm>
              <a:off x="5180266" y="4882117"/>
              <a:ext cx="64875" cy="1941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Rechteck 93"/>
            <p:cNvSpPr/>
            <p:nvPr/>
          </p:nvSpPr>
          <p:spPr>
            <a:xfrm>
              <a:off x="5245141" y="4882117"/>
              <a:ext cx="64875" cy="1941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Rechteck 94"/>
            <p:cNvSpPr/>
            <p:nvPr/>
          </p:nvSpPr>
          <p:spPr>
            <a:xfrm>
              <a:off x="5310017" y="4882117"/>
              <a:ext cx="33446" cy="1941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49" name="Gruppieren 2048"/>
          <p:cNvGrpSpPr/>
          <p:nvPr/>
        </p:nvGrpSpPr>
        <p:grpSpPr>
          <a:xfrm>
            <a:off x="3066406" y="575914"/>
            <a:ext cx="1517697" cy="2866632"/>
            <a:chOff x="995266" y="986565"/>
            <a:chExt cx="1946108" cy="3675817"/>
          </a:xfrm>
        </p:grpSpPr>
        <p:sp>
          <p:nvSpPr>
            <p:cNvPr id="20" name="Rechteck 19"/>
            <p:cNvSpPr/>
            <p:nvPr/>
          </p:nvSpPr>
          <p:spPr>
            <a:xfrm>
              <a:off x="1747181" y="986565"/>
              <a:ext cx="39680" cy="10251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/>
            <p:cNvSpPr/>
            <p:nvPr/>
          </p:nvSpPr>
          <p:spPr>
            <a:xfrm>
              <a:off x="2149778" y="986565"/>
              <a:ext cx="39680" cy="10251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/>
            <p:cNvSpPr/>
            <p:nvPr/>
          </p:nvSpPr>
          <p:spPr>
            <a:xfrm>
              <a:off x="995266" y="2828734"/>
              <a:ext cx="373424" cy="1833648"/>
            </a:xfrm>
            <a:custGeom>
              <a:avLst/>
              <a:gdLst/>
              <a:ahLst/>
              <a:cxnLst/>
              <a:rect l="l" t="t" r="r" b="b"/>
              <a:pathLst>
                <a:path w="430254" h="2112701">
                  <a:moveTo>
                    <a:pt x="412363" y="0"/>
                  </a:moveTo>
                  <a:lnTo>
                    <a:pt x="412363" y="247162"/>
                  </a:lnTo>
                  <a:lnTo>
                    <a:pt x="412364" y="247162"/>
                  </a:lnTo>
                  <a:lnTo>
                    <a:pt x="412364" y="952912"/>
                  </a:lnTo>
                  <a:lnTo>
                    <a:pt x="343143" y="952912"/>
                  </a:lnTo>
                  <a:lnTo>
                    <a:pt x="343143" y="2045621"/>
                  </a:lnTo>
                  <a:lnTo>
                    <a:pt x="430254" y="2045621"/>
                  </a:lnTo>
                  <a:lnTo>
                    <a:pt x="430254" y="2112701"/>
                  </a:lnTo>
                  <a:lnTo>
                    <a:pt x="0" y="2112701"/>
                  </a:lnTo>
                  <a:lnTo>
                    <a:pt x="0" y="2045621"/>
                  </a:lnTo>
                  <a:lnTo>
                    <a:pt x="87111" y="2045621"/>
                  </a:lnTo>
                  <a:lnTo>
                    <a:pt x="87111" y="952912"/>
                  </a:lnTo>
                  <a:lnTo>
                    <a:pt x="17890" y="952912"/>
                  </a:lnTo>
                  <a:lnTo>
                    <a:pt x="17890" y="254781"/>
                  </a:lnTo>
                  <a:lnTo>
                    <a:pt x="17890" y="247162"/>
                  </a:lnTo>
                  <a:close/>
                </a:path>
              </a:pathLst>
            </a:custGeom>
            <a:solidFill>
              <a:srgbClr val="0020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1"/>
            <p:cNvSpPr/>
            <p:nvPr/>
          </p:nvSpPr>
          <p:spPr>
            <a:xfrm flipH="1">
              <a:off x="2567950" y="2828734"/>
              <a:ext cx="373424" cy="1833648"/>
            </a:xfrm>
            <a:custGeom>
              <a:avLst/>
              <a:gdLst/>
              <a:ahLst/>
              <a:cxnLst/>
              <a:rect l="l" t="t" r="r" b="b"/>
              <a:pathLst>
                <a:path w="430254" h="2112701">
                  <a:moveTo>
                    <a:pt x="412363" y="0"/>
                  </a:moveTo>
                  <a:lnTo>
                    <a:pt x="412363" y="247162"/>
                  </a:lnTo>
                  <a:lnTo>
                    <a:pt x="412364" y="247162"/>
                  </a:lnTo>
                  <a:lnTo>
                    <a:pt x="412364" y="952912"/>
                  </a:lnTo>
                  <a:lnTo>
                    <a:pt x="343143" y="952912"/>
                  </a:lnTo>
                  <a:lnTo>
                    <a:pt x="343143" y="2045621"/>
                  </a:lnTo>
                  <a:lnTo>
                    <a:pt x="430254" y="2045621"/>
                  </a:lnTo>
                  <a:lnTo>
                    <a:pt x="430254" y="2112701"/>
                  </a:lnTo>
                  <a:lnTo>
                    <a:pt x="0" y="2112701"/>
                  </a:lnTo>
                  <a:lnTo>
                    <a:pt x="0" y="2045621"/>
                  </a:lnTo>
                  <a:lnTo>
                    <a:pt x="87111" y="2045621"/>
                  </a:lnTo>
                  <a:lnTo>
                    <a:pt x="87111" y="952912"/>
                  </a:lnTo>
                  <a:lnTo>
                    <a:pt x="17890" y="952912"/>
                  </a:lnTo>
                  <a:lnTo>
                    <a:pt x="17890" y="254781"/>
                  </a:lnTo>
                  <a:lnTo>
                    <a:pt x="17890" y="247162"/>
                  </a:lnTo>
                  <a:close/>
                </a:path>
              </a:pathLst>
            </a:custGeom>
            <a:solidFill>
              <a:srgbClr val="0020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/>
            <p:cNvSpPr/>
            <p:nvPr/>
          </p:nvSpPr>
          <p:spPr>
            <a:xfrm>
              <a:off x="1400331" y="1075848"/>
              <a:ext cx="1135978" cy="2448271"/>
            </a:xfrm>
            <a:custGeom>
              <a:avLst/>
              <a:gdLst/>
              <a:ahLst/>
              <a:cxnLst/>
              <a:rect l="l" t="t" r="r" b="b"/>
              <a:pathLst>
                <a:path w="1308856" h="2820860">
                  <a:moveTo>
                    <a:pt x="373917" y="0"/>
                  </a:moveTo>
                  <a:lnTo>
                    <a:pt x="471073" y="0"/>
                  </a:lnTo>
                  <a:lnTo>
                    <a:pt x="471073" y="826678"/>
                  </a:lnTo>
                  <a:cubicBezTo>
                    <a:pt x="529165" y="820108"/>
                    <a:pt x="590734" y="817244"/>
                    <a:pt x="654428" y="817244"/>
                  </a:cubicBezTo>
                  <a:cubicBezTo>
                    <a:pt x="718111" y="817244"/>
                    <a:pt x="779670" y="820107"/>
                    <a:pt x="837783" y="826457"/>
                  </a:cubicBezTo>
                  <a:lnTo>
                    <a:pt x="837783" y="0"/>
                  </a:lnTo>
                  <a:lnTo>
                    <a:pt x="934939" y="0"/>
                  </a:lnTo>
                  <a:lnTo>
                    <a:pt x="934939" y="837835"/>
                  </a:lnTo>
                  <a:cubicBezTo>
                    <a:pt x="972939" y="842759"/>
                    <a:pt x="1008823" y="849540"/>
                    <a:pt x="1042095" y="858077"/>
                  </a:cubicBezTo>
                  <a:lnTo>
                    <a:pt x="1042095" y="561782"/>
                  </a:lnTo>
                  <a:lnTo>
                    <a:pt x="1139251" y="561782"/>
                  </a:lnTo>
                  <a:lnTo>
                    <a:pt x="1139251" y="885996"/>
                  </a:lnTo>
                  <a:cubicBezTo>
                    <a:pt x="1244783" y="921541"/>
                    <a:pt x="1308856" y="970030"/>
                    <a:pt x="1308856" y="1023229"/>
                  </a:cubicBezTo>
                  <a:lnTo>
                    <a:pt x="1307259" y="1028216"/>
                  </a:lnTo>
                  <a:lnTo>
                    <a:pt x="1308855" y="1028216"/>
                  </a:lnTo>
                  <a:lnTo>
                    <a:pt x="1308855" y="2820860"/>
                  </a:lnTo>
                  <a:lnTo>
                    <a:pt x="1" y="2820860"/>
                  </a:lnTo>
                  <a:lnTo>
                    <a:pt x="1" y="1028216"/>
                  </a:lnTo>
                  <a:lnTo>
                    <a:pt x="1597" y="1028216"/>
                  </a:lnTo>
                  <a:cubicBezTo>
                    <a:pt x="66" y="1026631"/>
                    <a:pt x="0" y="1024932"/>
                    <a:pt x="0" y="1023229"/>
                  </a:cubicBezTo>
                  <a:cubicBezTo>
                    <a:pt x="0" y="970030"/>
                    <a:pt x="64073" y="921541"/>
                    <a:pt x="169605" y="885996"/>
                  </a:cubicBezTo>
                  <a:lnTo>
                    <a:pt x="169605" y="561782"/>
                  </a:lnTo>
                  <a:lnTo>
                    <a:pt x="266761" y="561782"/>
                  </a:lnTo>
                  <a:lnTo>
                    <a:pt x="266761" y="858077"/>
                  </a:lnTo>
                  <a:cubicBezTo>
                    <a:pt x="300151" y="850080"/>
                    <a:pt x="335987" y="843134"/>
                    <a:pt x="373917" y="837850"/>
                  </a:cubicBezTo>
                  <a:close/>
                </a:path>
              </a:pathLst>
            </a:custGeom>
            <a:solidFill>
              <a:srgbClr val="F7F7F7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/>
            <p:cNvSpPr/>
            <p:nvPr/>
          </p:nvSpPr>
          <p:spPr>
            <a:xfrm>
              <a:off x="1522373" y="1474312"/>
              <a:ext cx="134645" cy="24139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/>
            <p:cNvSpPr/>
            <p:nvPr/>
          </p:nvSpPr>
          <p:spPr>
            <a:xfrm>
              <a:off x="2279622" y="1474312"/>
              <a:ext cx="134645" cy="24139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052" name="Picture 4" descr="https://upload.wikimedia.org/wikipedia/de/thumb/7/76/Logo_Bruker.svg/640px-Logo_Bruker.sv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5942" y="1999071"/>
              <a:ext cx="404757" cy="216292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https://www.selectscience.net/images/products/7628_850_avance_IIIHDJPEGFILE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CAC1B0"/>
                </a:clrFrom>
                <a:clrTo>
                  <a:srgbClr val="CAC1B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200580" y="2373291"/>
              <a:ext cx="158083" cy="91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57" name="Gruppieren 2056"/>
          <p:cNvGrpSpPr/>
          <p:nvPr/>
        </p:nvGrpSpPr>
        <p:grpSpPr>
          <a:xfrm>
            <a:off x="2096848" y="2187984"/>
            <a:ext cx="817973" cy="1254562"/>
            <a:chOff x="2443887" y="4996475"/>
            <a:chExt cx="603280" cy="925278"/>
          </a:xfrm>
        </p:grpSpPr>
        <p:sp>
          <p:nvSpPr>
            <p:cNvPr id="2053" name="Rechteck 2052"/>
            <p:cNvSpPr/>
            <p:nvPr/>
          </p:nvSpPr>
          <p:spPr>
            <a:xfrm>
              <a:off x="2443887" y="4996475"/>
              <a:ext cx="603280" cy="842558"/>
            </a:xfrm>
            <a:prstGeom prst="rect">
              <a:avLst/>
            </a:prstGeom>
            <a:solidFill>
              <a:srgbClr val="F7F7F7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Rechteck 104"/>
            <p:cNvSpPr/>
            <p:nvPr/>
          </p:nvSpPr>
          <p:spPr>
            <a:xfrm>
              <a:off x="2486935" y="5054838"/>
              <a:ext cx="514520" cy="5018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056" name="Gruppieren 2055"/>
            <p:cNvGrpSpPr/>
            <p:nvPr/>
          </p:nvGrpSpPr>
          <p:grpSpPr>
            <a:xfrm>
              <a:off x="2486936" y="5105017"/>
              <a:ext cx="514520" cy="251642"/>
              <a:chOff x="2483095" y="5105017"/>
              <a:chExt cx="514520" cy="251642"/>
            </a:xfrm>
          </p:grpSpPr>
          <p:sp>
            <p:nvSpPr>
              <p:cNvPr id="104" name="Rechteck 103"/>
              <p:cNvSpPr/>
              <p:nvPr/>
            </p:nvSpPr>
            <p:spPr>
              <a:xfrm>
                <a:off x="2483095" y="5105017"/>
                <a:ext cx="514520" cy="2516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6" name="Rechteck 105"/>
              <p:cNvSpPr/>
              <p:nvPr/>
            </p:nvSpPr>
            <p:spPr>
              <a:xfrm>
                <a:off x="2555456" y="5133759"/>
                <a:ext cx="33446" cy="194159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7" name="Rechteck 106"/>
              <p:cNvSpPr/>
              <p:nvPr/>
            </p:nvSpPr>
            <p:spPr>
              <a:xfrm>
                <a:off x="2588902" y="5133759"/>
                <a:ext cx="33446" cy="194159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8" name="Rechteck 107"/>
              <p:cNvSpPr/>
              <p:nvPr/>
            </p:nvSpPr>
            <p:spPr>
              <a:xfrm>
                <a:off x="2622348" y="5133759"/>
                <a:ext cx="33446" cy="194159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9" name="Rechteck 108"/>
              <p:cNvSpPr/>
              <p:nvPr/>
            </p:nvSpPr>
            <p:spPr>
              <a:xfrm>
                <a:off x="2653805" y="5133759"/>
                <a:ext cx="33446" cy="194159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0" name="Rechteck 109"/>
              <p:cNvSpPr/>
              <p:nvPr/>
            </p:nvSpPr>
            <p:spPr>
              <a:xfrm>
                <a:off x="2687251" y="5133759"/>
                <a:ext cx="64875" cy="1941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1" name="Rechteck 110"/>
              <p:cNvSpPr/>
              <p:nvPr/>
            </p:nvSpPr>
            <p:spPr>
              <a:xfrm>
                <a:off x="2752127" y="5133759"/>
                <a:ext cx="33446" cy="1941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2" name="Rechteck 111"/>
              <p:cNvSpPr/>
              <p:nvPr/>
            </p:nvSpPr>
            <p:spPr>
              <a:xfrm>
                <a:off x="2785573" y="5133759"/>
                <a:ext cx="64875" cy="1941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3" name="Rechteck 112"/>
              <p:cNvSpPr/>
              <p:nvPr/>
            </p:nvSpPr>
            <p:spPr>
              <a:xfrm>
                <a:off x="2850448" y="5133759"/>
                <a:ext cx="64875" cy="1941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4" name="Rechteck 113"/>
              <p:cNvSpPr/>
              <p:nvPr/>
            </p:nvSpPr>
            <p:spPr>
              <a:xfrm>
                <a:off x="2915324" y="5133759"/>
                <a:ext cx="33446" cy="1941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15" name="Rechteck 114"/>
            <p:cNvSpPr/>
            <p:nvPr/>
          </p:nvSpPr>
          <p:spPr>
            <a:xfrm>
              <a:off x="2488839" y="5839033"/>
              <a:ext cx="106247" cy="8270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6" name="Rechteck 115"/>
            <p:cNvSpPr/>
            <p:nvPr/>
          </p:nvSpPr>
          <p:spPr>
            <a:xfrm>
              <a:off x="2892699" y="5839046"/>
              <a:ext cx="106247" cy="8270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0" name="Rechteck 119"/>
            <p:cNvSpPr/>
            <p:nvPr/>
          </p:nvSpPr>
          <p:spPr>
            <a:xfrm>
              <a:off x="2486935" y="5356659"/>
              <a:ext cx="514520" cy="11239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1" name="Rechteck 120"/>
            <p:cNvSpPr/>
            <p:nvPr/>
          </p:nvSpPr>
          <p:spPr>
            <a:xfrm>
              <a:off x="2486935" y="5469049"/>
              <a:ext cx="514520" cy="11239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2" name="Rechteck 121"/>
            <p:cNvSpPr/>
            <p:nvPr/>
          </p:nvSpPr>
          <p:spPr>
            <a:xfrm>
              <a:off x="2486935" y="5581439"/>
              <a:ext cx="514520" cy="20635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76" name="Gruppieren 2075"/>
          <p:cNvGrpSpPr/>
          <p:nvPr/>
        </p:nvGrpSpPr>
        <p:grpSpPr>
          <a:xfrm>
            <a:off x="5774969" y="4265653"/>
            <a:ext cx="2445393" cy="1613113"/>
            <a:chOff x="5774969" y="4223708"/>
            <a:chExt cx="2445393" cy="1613113"/>
          </a:xfrm>
        </p:grpSpPr>
        <p:sp>
          <p:nvSpPr>
            <p:cNvPr id="164" name="Rechteck 163"/>
            <p:cNvSpPr/>
            <p:nvPr/>
          </p:nvSpPr>
          <p:spPr bwMode="auto">
            <a:xfrm>
              <a:off x="5774969" y="4223708"/>
              <a:ext cx="2445393" cy="1439966"/>
            </a:xfrm>
            <a:prstGeom prst="rect">
              <a:avLst/>
            </a:prstGeom>
            <a:solidFill>
              <a:srgbClr val="F7F7F7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DE" sz="2400">
                <a:latin typeface="Arial" charset="0"/>
                <a:ea typeface="ＭＳ Ｐゴシック" pitchFamily="-80" charset="-128"/>
              </a:endParaRPr>
            </a:p>
          </p:txBody>
        </p:sp>
        <p:pic>
          <p:nvPicPr>
            <p:cNvPr id="1029" name="Picture 5" descr="Bildergebnis für mouse mri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8988" y="4299769"/>
              <a:ext cx="2297354" cy="1295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Rechteck 26"/>
            <p:cNvSpPr/>
            <p:nvPr/>
          </p:nvSpPr>
          <p:spPr bwMode="auto">
            <a:xfrm>
              <a:off x="6410869" y="5656329"/>
              <a:ext cx="1173592" cy="180492"/>
            </a:xfrm>
            <a:custGeom>
              <a:avLst/>
              <a:gdLst/>
              <a:ahLst/>
              <a:cxnLst/>
              <a:rect l="l" t="t" r="r" b="b"/>
              <a:pathLst>
                <a:path w="1173592" h="180492">
                  <a:moveTo>
                    <a:pt x="219989" y="0"/>
                  </a:moveTo>
                  <a:lnTo>
                    <a:pt x="941021" y="0"/>
                  </a:lnTo>
                  <a:cubicBezTo>
                    <a:pt x="972178" y="39591"/>
                    <a:pt x="979719" y="86090"/>
                    <a:pt x="1027456" y="119628"/>
                  </a:cubicBezTo>
                  <a:lnTo>
                    <a:pt x="1173592" y="119628"/>
                  </a:lnTo>
                  <a:lnTo>
                    <a:pt x="1173592" y="180492"/>
                  </a:lnTo>
                  <a:lnTo>
                    <a:pt x="0" y="180492"/>
                  </a:lnTo>
                  <a:lnTo>
                    <a:pt x="0" y="119628"/>
                  </a:lnTo>
                  <a:lnTo>
                    <a:pt x="134856" y="119628"/>
                  </a:lnTo>
                  <a:cubicBezTo>
                    <a:pt x="193413" y="77840"/>
                    <a:pt x="190340" y="40264"/>
                    <a:pt x="219989" y="0"/>
                  </a:cubicBezTo>
                  <a:close/>
                </a:path>
              </a:pathLst>
            </a:custGeom>
            <a:solidFill>
              <a:srgbClr val="F7F7F7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DE" sz="2400">
                <a:latin typeface="Arial" charset="0"/>
                <a:ea typeface="ＭＳ Ｐゴシック" pitchFamily="-80" charset="-128"/>
              </a:endParaRPr>
            </a:p>
          </p:txBody>
        </p:sp>
        <p:sp>
          <p:nvSpPr>
            <p:cNvPr id="166" name="Rechteck 165"/>
            <p:cNvSpPr/>
            <p:nvPr/>
          </p:nvSpPr>
          <p:spPr bwMode="auto">
            <a:xfrm>
              <a:off x="5848988" y="4296355"/>
              <a:ext cx="2297355" cy="1294671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DE" sz="2400">
                <a:latin typeface="Arial" charset="0"/>
                <a:ea typeface="ＭＳ Ｐゴシック" pitchFamily="-80" charset="-128"/>
              </a:endParaRPr>
            </a:p>
          </p:txBody>
        </p:sp>
      </p:grpSp>
      <p:grpSp>
        <p:nvGrpSpPr>
          <p:cNvPr id="2075" name="Gruppieren 2074"/>
          <p:cNvGrpSpPr/>
          <p:nvPr/>
        </p:nvGrpSpPr>
        <p:grpSpPr>
          <a:xfrm>
            <a:off x="5774968" y="1661112"/>
            <a:ext cx="2445394" cy="1613113"/>
            <a:chOff x="5774968" y="1661112"/>
            <a:chExt cx="2445394" cy="1613113"/>
          </a:xfrm>
        </p:grpSpPr>
        <p:sp>
          <p:nvSpPr>
            <p:cNvPr id="177" name="Rechteck 26"/>
            <p:cNvSpPr/>
            <p:nvPr/>
          </p:nvSpPr>
          <p:spPr bwMode="auto">
            <a:xfrm>
              <a:off x="6410868" y="3093733"/>
              <a:ext cx="1173592" cy="180492"/>
            </a:xfrm>
            <a:custGeom>
              <a:avLst/>
              <a:gdLst/>
              <a:ahLst/>
              <a:cxnLst/>
              <a:rect l="l" t="t" r="r" b="b"/>
              <a:pathLst>
                <a:path w="1173592" h="180492">
                  <a:moveTo>
                    <a:pt x="219989" y="0"/>
                  </a:moveTo>
                  <a:lnTo>
                    <a:pt x="941021" y="0"/>
                  </a:lnTo>
                  <a:cubicBezTo>
                    <a:pt x="972178" y="39591"/>
                    <a:pt x="979719" y="86090"/>
                    <a:pt x="1027456" y="119628"/>
                  </a:cubicBezTo>
                  <a:lnTo>
                    <a:pt x="1173592" y="119628"/>
                  </a:lnTo>
                  <a:lnTo>
                    <a:pt x="1173592" y="180492"/>
                  </a:lnTo>
                  <a:lnTo>
                    <a:pt x="0" y="180492"/>
                  </a:lnTo>
                  <a:lnTo>
                    <a:pt x="0" y="119628"/>
                  </a:lnTo>
                  <a:lnTo>
                    <a:pt x="134856" y="119628"/>
                  </a:lnTo>
                  <a:cubicBezTo>
                    <a:pt x="193413" y="77840"/>
                    <a:pt x="190340" y="40264"/>
                    <a:pt x="219989" y="0"/>
                  </a:cubicBezTo>
                  <a:close/>
                </a:path>
              </a:pathLst>
            </a:custGeom>
            <a:solidFill>
              <a:srgbClr val="F7F7F7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DE" sz="2400">
                <a:latin typeface="Arial" charset="0"/>
                <a:ea typeface="ＭＳ Ｐゴシック" pitchFamily="-80" charset="-128"/>
              </a:endParaRPr>
            </a:p>
          </p:txBody>
        </p:sp>
        <p:sp>
          <p:nvSpPr>
            <p:cNvPr id="178" name="Rechteck 177"/>
            <p:cNvSpPr/>
            <p:nvPr/>
          </p:nvSpPr>
          <p:spPr bwMode="auto">
            <a:xfrm>
              <a:off x="5774968" y="1661112"/>
              <a:ext cx="2445393" cy="1439966"/>
            </a:xfrm>
            <a:prstGeom prst="rect">
              <a:avLst/>
            </a:prstGeom>
            <a:solidFill>
              <a:srgbClr val="F7F7F7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DE" sz="2400">
                <a:latin typeface="Arial" charset="0"/>
                <a:ea typeface="ＭＳ Ｐゴシック" pitchFamily="-80" charset="-128"/>
              </a:endParaRPr>
            </a:p>
          </p:txBody>
        </p:sp>
        <p:sp>
          <p:nvSpPr>
            <p:cNvPr id="179" name="Rechteck 178"/>
            <p:cNvSpPr/>
            <p:nvPr/>
          </p:nvSpPr>
          <p:spPr bwMode="auto">
            <a:xfrm>
              <a:off x="5848987" y="1733759"/>
              <a:ext cx="2297355" cy="129467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DE" sz="2400">
                <a:latin typeface="Arial" charset="0"/>
                <a:ea typeface="ＭＳ Ｐゴシック" pitchFamily="-80" charset="-128"/>
              </a:endParaRPr>
            </a:p>
          </p:txBody>
        </p:sp>
        <p:sp>
          <p:nvSpPr>
            <p:cNvPr id="2073" name="Freihandform 2072"/>
            <p:cNvSpPr/>
            <p:nvPr/>
          </p:nvSpPr>
          <p:spPr>
            <a:xfrm>
              <a:off x="6055996" y="1882139"/>
              <a:ext cx="1676400" cy="901065"/>
            </a:xfrm>
            <a:custGeom>
              <a:avLst/>
              <a:gdLst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90500 w 1674495"/>
                <a:gd name="connsiteY5" fmla="*/ 38100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62890 w 1674495"/>
                <a:gd name="connsiteY8" fmla="*/ 333375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815340 w 1674495"/>
                <a:gd name="connsiteY14" fmla="*/ 85725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90500 w 1674495"/>
                <a:gd name="connsiteY5" fmla="*/ 38100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62890 w 1674495"/>
                <a:gd name="connsiteY8" fmla="*/ 333375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788670 w 1674495"/>
                <a:gd name="connsiteY14" fmla="*/ 302895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90500 w 1674495"/>
                <a:gd name="connsiteY5" fmla="*/ 38100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62890 w 1674495"/>
                <a:gd name="connsiteY8" fmla="*/ 333375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798195 w 1674495"/>
                <a:gd name="connsiteY14" fmla="*/ 302895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90500 w 1674495"/>
                <a:gd name="connsiteY5" fmla="*/ 38100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62890 w 1674495"/>
                <a:gd name="connsiteY8" fmla="*/ 333375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796290 w 1674495"/>
                <a:gd name="connsiteY14" fmla="*/ 308610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90500 w 1674495"/>
                <a:gd name="connsiteY5" fmla="*/ 38100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62890 w 1674495"/>
                <a:gd name="connsiteY8" fmla="*/ 333375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790575 w 1674495"/>
                <a:gd name="connsiteY14" fmla="*/ 308610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90500 w 1674495"/>
                <a:gd name="connsiteY5" fmla="*/ 38100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62890 w 1674495"/>
                <a:gd name="connsiteY8" fmla="*/ 333375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802005 w 1674495"/>
                <a:gd name="connsiteY14" fmla="*/ 314325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90500 w 1674495"/>
                <a:gd name="connsiteY5" fmla="*/ 38100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62890 w 1674495"/>
                <a:gd name="connsiteY8" fmla="*/ 333375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794385 w 1674495"/>
                <a:gd name="connsiteY14" fmla="*/ 320040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90500 w 1674495"/>
                <a:gd name="connsiteY5" fmla="*/ 38100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64795 w 1674495"/>
                <a:gd name="connsiteY8" fmla="*/ 430530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794385 w 1674495"/>
                <a:gd name="connsiteY14" fmla="*/ 320040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86690 w 1674495"/>
                <a:gd name="connsiteY5" fmla="*/ 44577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64795 w 1674495"/>
                <a:gd name="connsiteY8" fmla="*/ 430530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794385 w 1674495"/>
                <a:gd name="connsiteY14" fmla="*/ 320040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86690 w 1674495"/>
                <a:gd name="connsiteY5" fmla="*/ 44577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59080 w 1674495"/>
                <a:gd name="connsiteY8" fmla="*/ 457200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794385 w 1674495"/>
                <a:gd name="connsiteY14" fmla="*/ 320040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86690 w 1674495"/>
                <a:gd name="connsiteY5" fmla="*/ 44577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60985 w 1674495"/>
                <a:gd name="connsiteY8" fmla="*/ 447675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794385 w 1674495"/>
                <a:gd name="connsiteY14" fmla="*/ 320040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916305 h 929640"/>
                <a:gd name="connsiteX1" fmla="*/ 110490 w 1674495"/>
                <a:gd name="connsiteY1" fmla="*/ 922020 h 929640"/>
                <a:gd name="connsiteX2" fmla="*/ 125730 w 1674495"/>
                <a:gd name="connsiteY2" fmla="*/ 725805 h 929640"/>
                <a:gd name="connsiteX3" fmla="*/ 127635 w 1674495"/>
                <a:gd name="connsiteY3" fmla="*/ 923925 h 929640"/>
                <a:gd name="connsiteX4" fmla="*/ 171450 w 1674495"/>
                <a:gd name="connsiteY4" fmla="*/ 922020 h 929640"/>
                <a:gd name="connsiteX5" fmla="*/ 186690 w 1674495"/>
                <a:gd name="connsiteY5" fmla="*/ 350520 h 929640"/>
                <a:gd name="connsiteX6" fmla="*/ 192405 w 1674495"/>
                <a:gd name="connsiteY6" fmla="*/ 922020 h 929640"/>
                <a:gd name="connsiteX7" fmla="*/ 245745 w 1674495"/>
                <a:gd name="connsiteY7" fmla="*/ 923925 h 929640"/>
                <a:gd name="connsiteX8" fmla="*/ 260985 w 1674495"/>
                <a:gd name="connsiteY8" fmla="*/ 352425 h 929640"/>
                <a:gd name="connsiteX9" fmla="*/ 268605 w 1674495"/>
                <a:gd name="connsiteY9" fmla="*/ 929640 h 929640"/>
                <a:gd name="connsiteX10" fmla="*/ 308610 w 1674495"/>
                <a:gd name="connsiteY10" fmla="*/ 925830 h 929640"/>
                <a:gd name="connsiteX11" fmla="*/ 329565 w 1674495"/>
                <a:gd name="connsiteY11" fmla="*/ 702945 h 929640"/>
                <a:gd name="connsiteX12" fmla="*/ 337185 w 1674495"/>
                <a:gd name="connsiteY12" fmla="*/ 923925 h 929640"/>
                <a:gd name="connsiteX13" fmla="*/ 775335 w 1674495"/>
                <a:gd name="connsiteY13" fmla="*/ 923925 h 929640"/>
                <a:gd name="connsiteX14" fmla="*/ 794385 w 1674495"/>
                <a:gd name="connsiteY14" fmla="*/ 224790 h 929640"/>
                <a:gd name="connsiteX15" fmla="*/ 803910 w 1674495"/>
                <a:gd name="connsiteY15" fmla="*/ 925830 h 929640"/>
                <a:gd name="connsiteX16" fmla="*/ 1445895 w 1674495"/>
                <a:gd name="connsiteY16" fmla="*/ 923925 h 929640"/>
                <a:gd name="connsiteX17" fmla="*/ 1461135 w 1674495"/>
                <a:gd name="connsiteY17" fmla="*/ 474345 h 929640"/>
                <a:gd name="connsiteX18" fmla="*/ 1470660 w 1674495"/>
                <a:gd name="connsiteY18" fmla="*/ 923925 h 929640"/>
                <a:gd name="connsiteX19" fmla="*/ 1543050 w 1674495"/>
                <a:gd name="connsiteY19" fmla="*/ 922020 h 929640"/>
                <a:gd name="connsiteX20" fmla="*/ 1575435 w 1674495"/>
                <a:gd name="connsiteY20" fmla="*/ 0 h 929640"/>
                <a:gd name="connsiteX21" fmla="*/ 1586865 w 1674495"/>
                <a:gd name="connsiteY21" fmla="*/ 918210 h 929640"/>
                <a:gd name="connsiteX22" fmla="*/ 1632585 w 1674495"/>
                <a:gd name="connsiteY22" fmla="*/ 918210 h 929640"/>
                <a:gd name="connsiteX23" fmla="*/ 1657350 w 1674495"/>
                <a:gd name="connsiteY23" fmla="*/ 436245 h 929640"/>
                <a:gd name="connsiteX24" fmla="*/ 1674495 w 1674495"/>
                <a:gd name="connsiteY24" fmla="*/ 922020 h 929640"/>
                <a:gd name="connsiteX0" fmla="*/ 0 w 1663065"/>
                <a:gd name="connsiteY0" fmla="*/ 916305 h 929640"/>
                <a:gd name="connsiteX1" fmla="*/ 110490 w 1663065"/>
                <a:gd name="connsiteY1" fmla="*/ 922020 h 929640"/>
                <a:gd name="connsiteX2" fmla="*/ 125730 w 1663065"/>
                <a:gd name="connsiteY2" fmla="*/ 725805 h 929640"/>
                <a:gd name="connsiteX3" fmla="*/ 127635 w 1663065"/>
                <a:gd name="connsiteY3" fmla="*/ 923925 h 929640"/>
                <a:gd name="connsiteX4" fmla="*/ 171450 w 1663065"/>
                <a:gd name="connsiteY4" fmla="*/ 922020 h 929640"/>
                <a:gd name="connsiteX5" fmla="*/ 186690 w 1663065"/>
                <a:gd name="connsiteY5" fmla="*/ 350520 h 929640"/>
                <a:gd name="connsiteX6" fmla="*/ 192405 w 1663065"/>
                <a:gd name="connsiteY6" fmla="*/ 922020 h 929640"/>
                <a:gd name="connsiteX7" fmla="*/ 245745 w 1663065"/>
                <a:gd name="connsiteY7" fmla="*/ 923925 h 929640"/>
                <a:gd name="connsiteX8" fmla="*/ 260985 w 1663065"/>
                <a:gd name="connsiteY8" fmla="*/ 352425 h 929640"/>
                <a:gd name="connsiteX9" fmla="*/ 268605 w 1663065"/>
                <a:gd name="connsiteY9" fmla="*/ 929640 h 929640"/>
                <a:gd name="connsiteX10" fmla="*/ 308610 w 1663065"/>
                <a:gd name="connsiteY10" fmla="*/ 925830 h 929640"/>
                <a:gd name="connsiteX11" fmla="*/ 329565 w 1663065"/>
                <a:gd name="connsiteY11" fmla="*/ 702945 h 929640"/>
                <a:gd name="connsiteX12" fmla="*/ 337185 w 1663065"/>
                <a:gd name="connsiteY12" fmla="*/ 923925 h 929640"/>
                <a:gd name="connsiteX13" fmla="*/ 775335 w 1663065"/>
                <a:gd name="connsiteY13" fmla="*/ 923925 h 929640"/>
                <a:gd name="connsiteX14" fmla="*/ 794385 w 1663065"/>
                <a:gd name="connsiteY14" fmla="*/ 224790 h 929640"/>
                <a:gd name="connsiteX15" fmla="*/ 803910 w 1663065"/>
                <a:gd name="connsiteY15" fmla="*/ 925830 h 929640"/>
                <a:gd name="connsiteX16" fmla="*/ 1445895 w 1663065"/>
                <a:gd name="connsiteY16" fmla="*/ 923925 h 929640"/>
                <a:gd name="connsiteX17" fmla="*/ 1461135 w 1663065"/>
                <a:gd name="connsiteY17" fmla="*/ 474345 h 929640"/>
                <a:gd name="connsiteX18" fmla="*/ 1470660 w 1663065"/>
                <a:gd name="connsiteY18" fmla="*/ 923925 h 929640"/>
                <a:gd name="connsiteX19" fmla="*/ 1543050 w 1663065"/>
                <a:gd name="connsiteY19" fmla="*/ 922020 h 929640"/>
                <a:gd name="connsiteX20" fmla="*/ 1575435 w 1663065"/>
                <a:gd name="connsiteY20" fmla="*/ 0 h 929640"/>
                <a:gd name="connsiteX21" fmla="*/ 1586865 w 1663065"/>
                <a:gd name="connsiteY21" fmla="*/ 918210 h 929640"/>
                <a:gd name="connsiteX22" fmla="*/ 1632585 w 1663065"/>
                <a:gd name="connsiteY22" fmla="*/ 918210 h 929640"/>
                <a:gd name="connsiteX23" fmla="*/ 1657350 w 1663065"/>
                <a:gd name="connsiteY23" fmla="*/ 436245 h 929640"/>
                <a:gd name="connsiteX24" fmla="*/ 1663065 w 1663065"/>
                <a:gd name="connsiteY24" fmla="*/ 922020 h 929640"/>
                <a:gd name="connsiteX0" fmla="*/ 0 w 1663065"/>
                <a:gd name="connsiteY0" fmla="*/ 916305 h 929640"/>
                <a:gd name="connsiteX1" fmla="*/ 112395 w 1663065"/>
                <a:gd name="connsiteY1" fmla="*/ 914400 h 929640"/>
                <a:gd name="connsiteX2" fmla="*/ 125730 w 1663065"/>
                <a:gd name="connsiteY2" fmla="*/ 725805 h 929640"/>
                <a:gd name="connsiteX3" fmla="*/ 127635 w 1663065"/>
                <a:gd name="connsiteY3" fmla="*/ 923925 h 929640"/>
                <a:gd name="connsiteX4" fmla="*/ 171450 w 1663065"/>
                <a:gd name="connsiteY4" fmla="*/ 922020 h 929640"/>
                <a:gd name="connsiteX5" fmla="*/ 186690 w 1663065"/>
                <a:gd name="connsiteY5" fmla="*/ 350520 h 929640"/>
                <a:gd name="connsiteX6" fmla="*/ 192405 w 1663065"/>
                <a:gd name="connsiteY6" fmla="*/ 922020 h 929640"/>
                <a:gd name="connsiteX7" fmla="*/ 245745 w 1663065"/>
                <a:gd name="connsiteY7" fmla="*/ 923925 h 929640"/>
                <a:gd name="connsiteX8" fmla="*/ 260985 w 1663065"/>
                <a:gd name="connsiteY8" fmla="*/ 352425 h 929640"/>
                <a:gd name="connsiteX9" fmla="*/ 268605 w 1663065"/>
                <a:gd name="connsiteY9" fmla="*/ 929640 h 929640"/>
                <a:gd name="connsiteX10" fmla="*/ 308610 w 1663065"/>
                <a:gd name="connsiteY10" fmla="*/ 925830 h 929640"/>
                <a:gd name="connsiteX11" fmla="*/ 329565 w 1663065"/>
                <a:gd name="connsiteY11" fmla="*/ 702945 h 929640"/>
                <a:gd name="connsiteX12" fmla="*/ 337185 w 1663065"/>
                <a:gd name="connsiteY12" fmla="*/ 923925 h 929640"/>
                <a:gd name="connsiteX13" fmla="*/ 775335 w 1663065"/>
                <a:gd name="connsiteY13" fmla="*/ 923925 h 929640"/>
                <a:gd name="connsiteX14" fmla="*/ 794385 w 1663065"/>
                <a:gd name="connsiteY14" fmla="*/ 224790 h 929640"/>
                <a:gd name="connsiteX15" fmla="*/ 803910 w 1663065"/>
                <a:gd name="connsiteY15" fmla="*/ 925830 h 929640"/>
                <a:gd name="connsiteX16" fmla="*/ 1445895 w 1663065"/>
                <a:gd name="connsiteY16" fmla="*/ 923925 h 929640"/>
                <a:gd name="connsiteX17" fmla="*/ 1461135 w 1663065"/>
                <a:gd name="connsiteY17" fmla="*/ 474345 h 929640"/>
                <a:gd name="connsiteX18" fmla="*/ 1470660 w 1663065"/>
                <a:gd name="connsiteY18" fmla="*/ 923925 h 929640"/>
                <a:gd name="connsiteX19" fmla="*/ 1543050 w 1663065"/>
                <a:gd name="connsiteY19" fmla="*/ 922020 h 929640"/>
                <a:gd name="connsiteX20" fmla="*/ 1575435 w 1663065"/>
                <a:gd name="connsiteY20" fmla="*/ 0 h 929640"/>
                <a:gd name="connsiteX21" fmla="*/ 1586865 w 1663065"/>
                <a:gd name="connsiteY21" fmla="*/ 918210 h 929640"/>
                <a:gd name="connsiteX22" fmla="*/ 1632585 w 1663065"/>
                <a:gd name="connsiteY22" fmla="*/ 918210 h 929640"/>
                <a:gd name="connsiteX23" fmla="*/ 1657350 w 1663065"/>
                <a:gd name="connsiteY23" fmla="*/ 436245 h 929640"/>
                <a:gd name="connsiteX24" fmla="*/ 1663065 w 1663065"/>
                <a:gd name="connsiteY24" fmla="*/ 922020 h 929640"/>
                <a:gd name="connsiteX0" fmla="*/ 0 w 1663065"/>
                <a:gd name="connsiteY0" fmla="*/ 916305 h 929640"/>
                <a:gd name="connsiteX1" fmla="*/ 112395 w 1663065"/>
                <a:gd name="connsiteY1" fmla="*/ 914400 h 929640"/>
                <a:gd name="connsiteX2" fmla="*/ 125730 w 1663065"/>
                <a:gd name="connsiteY2" fmla="*/ 725805 h 929640"/>
                <a:gd name="connsiteX3" fmla="*/ 127635 w 1663065"/>
                <a:gd name="connsiteY3" fmla="*/ 918210 h 929640"/>
                <a:gd name="connsiteX4" fmla="*/ 171450 w 1663065"/>
                <a:gd name="connsiteY4" fmla="*/ 922020 h 929640"/>
                <a:gd name="connsiteX5" fmla="*/ 186690 w 1663065"/>
                <a:gd name="connsiteY5" fmla="*/ 350520 h 929640"/>
                <a:gd name="connsiteX6" fmla="*/ 192405 w 1663065"/>
                <a:gd name="connsiteY6" fmla="*/ 922020 h 929640"/>
                <a:gd name="connsiteX7" fmla="*/ 245745 w 1663065"/>
                <a:gd name="connsiteY7" fmla="*/ 923925 h 929640"/>
                <a:gd name="connsiteX8" fmla="*/ 260985 w 1663065"/>
                <a:gd name="connsiteY8" fmla="*/ 352425 h 929640"/>
                <a:gd name="connsiteX9" fmla="*/ 268605 w 1663065"/>
                <a:gd name="connsiteY9" fmla="*/ 929640 h 929640"/>
                <a:gd name="connsiteX10" fmla="*/ 308610 w 1663065"/>
                <a:gd name="connsiteY10" fmla="*/ 925830 h 929640"/>
                <a:gd name="connsiteX11" fmla="*/ 329565 w 1663065"/>
                <a:gd name="connsiteY11" fmla="*/ 702945 h 929640"/>
                <a:gd name="connsiteX12" fmla="*/ 337185 w 1663065"/>
                <a:gd name="connsiteY12" fmla="*/ 923925 h 929640"/>
                <a:gd name="connsiteX13" fmla="*/ 775335 w 1663065"/>
                <a:gd name="connsiteY13" fmla="*/ 923925 h 929640"/>
                <a:gd name="connsiteX14" fmla="*/ 794385 w 1663065"/>
                <a:gd name="connsiteY14" fmla="*/ 224790 h 929640"/>
                <a:gd name="connsiteX15" fmla="*/ 803910 w 1663065"/>
                <a:gd name="connsiteY15" fmla="*/ 925830 h 929640"/>
                <a:gd name="connsiteX16" fmla="*/ 1445895 w 1663065"/>
                <a:gd name="connsiteY16" fmla="*/ 923925 h 929640"/>
                <a:gd name="connsiteX17" fmla="*/ 1461135 w 1663065"/>
                <a:gd name="connsiteY17" fmla="*/ 474345 h 929640"/>
                <a:gd name="connsiteX18" fmla="*/ 1470660 w 1663065"/>
                <a:gd name="connsiteY18" fmla="*/ 923925 h 929640"/>
                <a:gd name="connsiteX19" fmla="*/ 1543050 w 1663065"/>
                <a:gd name="connsiteY19" fmla="*/ 922020 h 929640"/>
                <a:gd name="connsiteX20" fmla="*/ 1575435 w 1663065"/>
                <a:gd name="connsiteY20" fmla="*/ 0 h 929640"/>
                <a:gd name="connsiteX21" fmla="*/ 1586865 w 1663065"/>
                <a:gd name="connsiteY21" fmla="*/ 918210 h 929640"/>
                <a:gd name="connsiteX22" fmla="*/ 1632585 w 1663065"/>
                <a:gd name="connsiteY22" fmla="*/ 918210 h 929640"/>
                <a:gd name="connsiteX23" fmla="*/ 1657350 w 1663065"/>
                <a:gd name="connsiteY23" fmla="*/ 436245 h 929640"/>
                <a:gd name="connsiteX24" fmla="*/ 1663065 w 1663065"/>
                <a:gd name="connsiteY24" fmla="*/ 922020 h 929640"/>
                <a:gd name="connsiteX0" fmla="*/ 0 w 1663065"/>
                <a:gd name="connsiteY0" fmla="*/ 916305 h 929640"/>
                <a:gd name="connsiteX1" fmla="*/ 112395 w 1663065"/>
                <a:gd name="connsiteY1" fmla="*/ 914400 h 929640"/>
                <a:gd name="connsiteX2" fmla="*/ 125730 w 1663065"/>
                <a:gd name="connsiteY2" fmla="*/ 725805 h 929640"/>
                <a:gd name="connsiteX3" fmla="*/ 127635 w 1663065"/>
                <a:gd name="connsiteY3" fmla="*/ 918210 h 929640"/>
                <a:gd name="connsiteX4" fmla="*/ 171450 w 1663065"/>
                <a:gd name="connsiteY4" fmla="*/ 916305 h 929640"/>
                <a:gd name="connsiteX5" fmla="*/ 186690 w 1663065"/>
                <a:gd name="connsiteY5" fmla="*/ 350520 h 929640"/>
                <a:gd name="connsiteX6" fmla="*/ 192405 w 1663065"/>
                <a:gd name="connsiteY6" fmla="*/ 922020 h 929640"/>
                <a:gd name="connsiteX7" fmla="*/ 245745 w 1663065"/>
                <a:gd name="connsiteY7" fmla="*/ 923925 h 929640"/>
                <a:gd name="connsiteX8" fmla="*/ 260985 w 1663065"/>
                <a:gd name="connsiteY8" fmla="*/ 352425 h 929640"/>
                <a:gd name="connsiteX9" fmla="*/ 268605 w 1663065"/>
                <a:gd name="connsiteY9" fmla="*/ 929640 h 929640"/>
                <a:gd name="connsiteX10" fmla="*/ 308610 w 1663065"/>
                <a:gd name="connsiteY10" fmla="*/ 925830 h 929640"/>
                <a:gd name="connsiteX11" fmla="*/ 329565 w 1663065"/>
                <a:gd name="connsiteY11" fmla="*/ 702945 h 929640"/>
                <a:gd name="connsiteX12" fmla="*/ 337185 w 1663065"/>
                <a:gd name="connsiteY12" fmla="*/ 923925 h 929640"/>
                <a:gd name="connsiteX13" fmla="*/ 775335 w 1663065"/>
                <a:gd name="connsiteY13" fmla="*/ 923925 h 929640"/>
                <a:gd name="connsiteX14" fmla="*/ 794385 w 1663065"/>
                <a:gd name="connsiteY14" fmla="*/ 224790 h 929640"/>
                <a:gd name="connsiteX15" fmla="*/ 803910 w 1663065"/>
                <a:gd name="connsiteY15" fmla="*/ 925830 h 929640"/>
                <a:gd name="connsiteX16" fmla="*/ 1445895 w 1663065"/>
                <a:gd name="connsiteY16" fmla="*/ 923925 h 929640"/>
                <a:gd name="connsiteX17" fmla="*/ 1461135 w 1663065"/>
                <a:gd name="connsiteY17" fmla="*/ 474345 h 929640"/>
                <a:gd name="connsiteX18" fmla="*/ 1470660 w 1663065"/>
                <a:gd name="connsiteY18" fmla="*/ 923925 h 929640"/>
                <a:gd name="connsiteX19" fmla="*/ 1543050 w 1663065"/>
                <a:gd name="connsiteY19" fmla="*/ 922020 h 929640"/>
                <a:gd name="connsiteX20" fmla="*/ 1575435 w 1663065"/>
                <a:gd name="connsiteY20" fmla="*/ 0 h 929640"/>
                <a:gd name="connsiteX21" fmla="*/ 1586865 w 1663065"/>
                <a:gd name="connsiteY21" fmla="*/ 918210 h 929640"/>
                <a:gd name="connsiteX22" fmla="*/ 1632585 w 1663065"/>
                <a:gd name="connsiteY22" fmla="*/ 918210 h 929640"/>
                <a:gd name="connsiteX23" fmla="*/ 1657350 w 1663065"/>
                <a:gd name="connsiteY23" fmla="*/ 436245 h 929640"/>
                <a:gd name="connsiteX24" fmla="*/ 1663065 w 1663065"/>
                <a:gd name="connsiteY24" fmla="*/ 922020 h 929640"/>
                <a:gd name="connsiteX0" fmla="*/ 0 w 1663065"/>
                <a:gd name="connsiteY0" fmla="*/ 916305 h 929640"/>
                <a:gd name="connsiteX1" fmla="*/ 112395 w 1663065"/>
                <a:gd name="connsiteY1" fmla="*/ 914400 h 929640"/>
                <a:gd name="connsiteX2" fmla="*/ 125730 w 1663065"/>
                <a:gd name="connsiteY2" fmla="*/ 725805 h 929640"/>
                <a:gd name="connsiteX3" fmla="*/ 127635 w 1663065"/>
                <a:gd name="connsiteY3" fmla="*/ 918210 h 929640"/>
                <a:gd name="connsiteX4" fmla="*/ 171450 w 1663065"/>
                <a:gd name="connsiteY4" fmla="*/ 916305 h 929640"/>
                <a:gd name="connsiteX5" fmla="*/ 186690 w 1663065"/>
                <a:gd name="connsiteY5" fmla="*/ 350520 h 929640"/>
                <a:gd name="connsiteX6" fmla="*/ 192405 w 1663065"/>
                <a:gd name="connsiteY6" fmla="*/ 922020 h 929640"/>
                <a:gd name="connsiteX7" fmla="*/ 245745 w 1663065"/>
                <a:gd name="connsiteY7" fmla="*/ 912495 h 929640"/>
                <a:gd name="connsiteX8" fmla="*/ 260985 w 1663065"/>
                <a:gd name="connsiteY8" fmla="*/ 352425 h 929640"/>
                <a:gd name="connsiteX9" fmla="*/ 268605 w 1663065"/>
                <a:gd name="connsiteY9" fmla="*/ 929640 h 929640"/>
                <a:gd name="connsiteX10" fmla="*/ 308610 w 1663065"/>
                <a:gd name="connsiteY10" fmla="*/ 925830 h 929640"/>
                <a:gd name="connsiteX11" fmla="*/ 329565 w 1663065"/>
                <a:gd name="connsiteY11" fmla="*/ 702945 h 929640"/>
                <a:gd name="connsiteX12" fmla="*/ 337185 w 1663065"/>
                <a:gd name="connsiteY12" fmla="*/ 923925 h 929640"/>
                <a:gd name="connsiteX13" fmla="*/ 775335 w 1663065"/>
                <a:gd name="connsiteY13" fmla="*/ 923925 h 929640"/>
                <a:gd name="connsiteX14" fmla="*/ 794385 w 1663065"/>
                <a:gd name="connsiteY14" fmla="*/ 224790 h 929640"/>
                <a:gd name="connsiteX15" fmla="*/ 803910 w 1663065"/>
                <a:gd name="connsiteY15" fmla="*/ 925830 h 929640"/>
                <a:gd name="connsiteX16" fmla="*/ 1445895 w 1663065"/>
                <a:gd name="connsiteY16" fmla="*/ 923925 h 929640"/>
                <a:gd name="connsiteX17" fmla="*/ 1461135 w 1663065"/>
                <a:gd name="connsiteY17" fmla="*/ 474345 h 929640"/>
                <a:gd name="connsiteX18" fmla="*/ 1470660 w 1663065"/>
                <a:gd name="connsiteY18" fmla="*/ 923925 h 929640"/>
                <a:gd name="connsiteX19" fmla="*/ 1543050 w 1663065"/>
                <a:gd name="connsiteY19" fmla="*/ 922020 h 929640"/>
                <a:gd name="connsiteX20" fmla="*/ 1575435 w 1663065"/>
                <a:gd name="connsiteY20" fmla="*/ 0 h 929640"/>
                <a:gd name="connsiteX21" fmla="*/ 1586865 w 1663065"/>
                <a:gd name="connsiteY21" fmla="*/ 918210 h 929640"/>
                <a:gd name="connsiteX22" fmla="*/ 1632585 w 1663065"/>
                <a:gd name="connsiteY22" fmla="*/ 918210 h 929640"/>
                <a:gd name="connsiteX23" fmla="*/ 1657350 w 1663065"/>
                <a:gd name="connsiteY23" fmla="*/ 436245 h 929640"/>
                <a:gd name="connsiteX24" fmla="*/ 1663065 w 1663065"/>
                <a:gd name="connsiteY24" fmla="*/ 922020 h 929640"/>
                <a:gd name="connsiteX0" fmla="*/ 0 w 1663065"/>
                <a:gd name="connsiteY0" fmla="*/ 916305 h 929640"/>
                <a:gd name="connsiteX1" fmla="*/ 112395 w 1663065"/>
                <a:gd name="connsiteY1" fmla="*/ 914400 h 929640"/>
                <a:gd name="connsiteX2" fmla="*/ 125730 w 1663065"/>
                <a:gd name="connsiteY2" fmla="*/ 725805 h 929640"/>
                <a:gd name="connsiteX3" fmla="*/ 127635 w 1663065"/>
                <a:gd name="connsiteY3" fmla="*/ 918210 h 929640"/>
                <a:gd name="connsiteX4" fmla="*/ 171450 w 1663065"/>
                <a:gd name="connsiteY4" fmla="*/ 916305 h 929640"/>
                <a:gd name="connsiteX5" fmla="*/ 186690 w 1663065"/>
                <a:gd name="connsiteY5" fmla="*/ 350520 h 929640"/>
                <a:gd name="connsiteX6" fmla="*/ 192405 w 1663065"/>
                <a:gd name="connsiteY6" fmla="*/ 914400 h 929640"/>
                <a:gd name="connsiteX7" fmla="*/ 245745 w 1663065"/>
                <a:gd name="connsiteY7" fmla="*/ 912495 h 929640"/>
                <a:gd name="connsiteX8" fmla="*/ 260985 w 1663065"/>
                <a:gd name="connsiteY8" fmla="*/ 352425 h 929640"/>
                <a:gd name="connsiteX9" fmla="*/ 268605 w 1663065"/>
                <a:gd name="connsiteY9" fmla="*/ 929640 h 929640"/>
                <a:gd name="connsiteX10" fmla="*/ 308610 w 1663065"/>
                <a:gd name="connsiteY10" fmla="*/ 925830 h 929640"/>
                <a:gd name="connsiteX11" fmla="*/ 329565 w 1663065"/>
                <a:gd name="connsiteY11" fmla="*/ 702945 h 929640"/>
                <a:gd name="connsiteX12" fmla="*/ 337185 w 1663065"/>
                <a:gd name="connsiteY12" fmla="*/ 923925 h 929640"/>
                <a:gd name="connsiteX13" fmla="*/ 775335 w 1663065"/>
                <a:gd name="connsiteY13" fmla="*/ 923925 h 929640"/>
                <a:gd name="connsiteX14" fmla="*/ 794385 w 1663065"/>
                <a:gd name="connsiteY14" fmla="*/ 224790 h 929640"/>
                <a:gd name="connsiteX15" fmla="*/ 803910 w 1663065"/>
                <a:gd name="connsiteY15" fmla="*/ 925830 h 929640"/>
                <a:gd name="connsiteX16" fmla="*/ 1445895 w 1663065"/>
                <a:gd name="connsiteY16" fmla="*/ 923925 h 929640"/>
                <a:gd name="connsiteX17" fmla="*/ 1461135 w 1663065"/>
                <a:gd name="connsiteY17" fmla="*/ 474345 h 929640"/>
                <a:gd name="connsiteX18" fmla="*/ 1470660 w 1663065"/>
                <a:gd name="connsiteY18" fmla="*/ 923925 h 929640"/>
                <a:gd name="connsiteX19" fmla="*/ 1543050 w 1663065"/>
                <a:gd name="connsiteY19" fmla="*/ 922020 h 929640"/>
                <a:gd name="connsiteX20" fmla="*/ 1575435 w 1663065"/>
                <a:gd name="connsiteY20" fmla="*/ 0 h 929640"/>
                <a:gd name="connsiteX21" fmla="*/ 1586865 w 1663065"/>
                <a:gd name="connsiteY21" fmla="*/ 918210 h 929640"/>
                <a:gd name="connsiteX22" fmla="*/ 1632585 w 1663065"/>
                <a:gd name="connsiteY22" fmla="*/ 918210 h 929640"/>
                <a:gd name="connsiteX23" fmla="*/ 1657350 w 1663065"/>
                <a:gd name="connsiteY23" fmla="*/ 436245 h 929640"/>
                <a:gd name="connsiteX24" fmla="*/ 1663065 w 1663065"/>
                <a:gd name="connsiteY24" fmla="*/ 922020 h 929640"/>
                <a:gd name="connsiteX0" fmla="*/ 0 w 1663065"/>
                <a:gd name="connsiteY0" fmla="*/ 916305 h 925830"/>
                <a:gd name="connsiteX1" fmla="*/ 112395 w 1663065"/>
                <a:gd name="connsiteY1" fmla="*/ 914400 h 925830"/>
                <a:gd name="connsiteX2" fmla="*/ 125730 w 1663065"/>
                <a:gd name="connsiteY2" fmla="*/ 725805 h 925830"/>
                <a:gd name="connsiteX3" fmla="*/ 127635 w 1663065"/>
                <a:gd name="connsiteY3" fmla="*/ 918210 h 925830"/>
                <a:gd name="connsiteX4" fmla="*/ 171450 w 1663065"/>
                <a:gd name="connsiteY4" fmla="*/ 916305 h 925830"/>
                <a:gd name="connsiteX5" fmla="*/ 186690 w 1663065"/>
                <a:gd name="connsiteY5" fmla="*/ 350520 h 925830"/>
                <a:gd name="connsiteX6" fmla="*/ 192405 w 1663065"/>
                <a:gd name="connsiteY6" fmla="*/ 914400 h 925830"/>
                <a:gd name="connsiteX7" fmla="*/ 245745 w 1663065"/>
                <a:gd name="connsiteY7" fmla="*/ 912495 h 925830"/>
                <a:gd name="connsiteX8" fmla="*/ 260985 w 1663065"/>
                <a:gd name="connsiteY8" fmla="*/ 352425 h 925830"/>
                <a:gd name="connsiteX9" fmla="*/ 268605 w 1663065"/>
                <a:gd name="connsiteY9" fmla="*/ 916305 h 925830"/>
                <a:gd name="connsiteX10" fmla="*/ 308610 w 1663065"/>
                <a:gd name="connsiteY10" fmla="*/ 925830 h 925830"/>
                <a:gd name="connsiteX11" fmla="*/ 329565 w 1663065"/>
                <a:gd name="connsiteY11" fmla="*/ 702945 h 925830"/>
                <a:gd name="connsiteX12" fmla="*/ 337185 w 1663065"/>
                <a:gd name="connsiteY12" fmla="*/ 923925 h 925830"/>
                <a:gd name="connsiteX13" fmla="*/ 775335 w 1663065"/>
                <a:gd name="connsiteY13" fmla="*/ 923925 h 925830"/>
                <a:gd name="connsiteX14" fmla="*/ 794385 w 1663065"/>
                <a:gd name="connsiteY14" fmla="*/ 224790 h 925830"/>
                <a:gd name="connsiteX15" fmla="*/ 803910 w 1663065"/>
                <a:gd name="connsiteY15" fmla="*/ 925830 h 925830"/>
                <a:gd name="connsiteX16" fmla="*/ 1445895 w 1663065"/>
                <a:gd name="connsiteY16" fmla="*/ 923925 h 925830"/>
                <a:gd name="connsiteX17" fmla="*/ 1461135 w 1663065"/>
                <a:gd name="connsiteY17" fmla="*/ 474345 h 925830"/>
                <a:gd name="connsiteX18" fmla="*/ 1470660 w 1663065"/>
                <a:gd name="connsiteY18" fmla="*/ 923925 h 925830"/>
                <a:gd name="connsiteX19" fmla="*/ 1543050 w 1663065"/>
                <a:gd name="connsiteY19" fmla="*/ 922020 h 925830"/>
                <a:gd name="connsiteX20" fmla="*/ 1575435 w 1663065"/>
                <a:gd name="connsiteY20" fmla="*/ 0 h 925830"/>
                <a:gd name="connsiteX21" fmla="*/ 1586865 w 1663065"/>
                <a:gd name="connsiteY21" fmla="*/ 918210 h 925830"/>
                <a:gd name="connsiteX22" fmla="*/ 1632585 w 1663065"/>
                <a:gd name="connsiteY22" fmla="*/ 918210 h 925830"/>
                <a:gd name="connsiteX23" fmla="*/ 1657350 w 1663065"/>
                <a:gd name="connsiteY23" fmla="*/ 436245 h 925830"/>
                <a:gd name="connsiteX24" fmla="*/ 1663065 w 1663065"/>
                <a:gd name="connsiteY24" fmla="*/ 922020 h 925830"/>
                <a:gd name="connsiteX0" fmla="*/ 0 w 1663065"/>
                <a:gd name="connsiteY0" fmla="*/ 916305 h 925830"/>
                <a:gd name="connsiteX1" fmla="*/ 112395 w 1663065"/>
                <a:gd name="connsiteY1" fmla="*/ 914400 h 925830"/>
                <a:gd name="connsiteX2" fmla="*/ 125730 w 1663065"/>
                <a:gd name="connsiteY2" fmla="*/ 725805 h 925830"/>
                <a:gd name="connsiteX3" fmla="*/ 127635 w 1663065"/>
                <a:gd name="connsiteY3" fmla="*/ 918210 h 925830"/>
                <a:gd name="connsiteX4" fmla="*/ 171450 w 1663065"/>
                <a:gd name="connsiteY4" fmla="*/ 916305 h 925830"/>
                <a:gd name="connsiteX5" fmla="*/ 186690 w 1663065"/>
                <a:gd name="connsiteY5" fmla="*/ 350520 h 925830"/>
                <a:gd name="connsiteX6" fmla="*/ 192405 w 1663065"/>
                <a:gd name="connsiteY6" fmla="*/ 914400 h 925830"/>
                <a:gd name="connsiteX7" fmla="*/ 245745 w 1663065"/>
                <a:gd name="connsiteY7" fmla="*/ 912495 h 925830"/>
                <a:gd name="connsiteX8" fmla="*/ 260985 w 1663065"/>
                <a:gd name="connsiteY8" fmla="*/ 352425 h 925830"/>
                <a:gd name="connsiteX9" fmla="*/ 268605 w 1663065"/>
                <a:gd name="connsiteY9" fmla="*/ 916305 h 925830"/>
                <a:gd name="connsiteX10" fmla="*/ 310515 w 1663065"/>
                <a:gd name="connsiteY10" fmla="*/ 914400 h 925830"/>
                <a:gd name="connsiteX11" fmla="*/ 329565 w 1663065"/>
                <a:gd name="connsiteY11" fmla="*/ 702945 h 925830"/>
                <a:gd name="connsiteX12" fmla="*/ 337185 w 1663065"/>
                <a:gd name="connsiteY12" fmla="*/ 923925 h 925830"/>
                <a:gd name="connsiteX13" fmla="*/ 775335 w 1663065"/>
                <a:gd name="connsiteY13" fmla="*/ 923925 h 925830"/>
                <a:gd name="connsiteX14" fmla="*/ 794385 w 1663065"/>
                <a:gd name="connsiteY14" fmla="*/ 224790 h 925830"/>
                <a:gd name="connsiteX15" fmla="*/ 803910 w 1663065"/>
                <a:gd name="connsiteY15" fmla="*/ 925830 h 925830"/>
                <a:gd name="connsiteX16" fmla="*/ 1445895 w 1663065"/>
                <a:gd name="connsiteY16" fmla="*/ 923925 h 925830"/>
                <a:gd name="connsiteX17" fmla="*/ 1461135 w 1663065"/>
                <a:gd name="connsiteY17" fmla="*/ 474345 h 925830"/>
                <a:gd name="connsiteX18" fmla="*/ 1470660 w 1663065"/>
                <a:gd name="connsiteY18" fmla="*/ 923925 h 925830"/>
                <a:gd name="connsiteX19" fmla="*/ 1543050 w 1663065"/>
                <a:gd name="connsiteY19" fmla="*/ 922020 h 925830"/>
                <a:gd name="connsiteX20" fmla="*/ 1575435 w 1663065"/>
                <a:gd name="connsiteY20" fmla="*/ 0 h 925830"/>
                <a:gd name="connsiteX21" fmla="*/ 1586865 w 1663065"/>
                <a:gd name="connsiteY21" fmla="*/ 918210 h 925830"/>
                <a:gd name="connsiteX22" fmla="*/ 1632585 w 1663065"/>
                <a:gd name="connsiteY22" fmla="*/ 918210 h 925830"/>
                <a:gd name="connsiteX23" fmla="*/ 1657350 w 1663065"/>
                <a:gd name="connsiteY23" fmla="*/ 436245 h 925830"/>
                <a:gd name="connsiteX24" fmla="*/ 1663065 w 1663065"/>
                <a:gd name="connsiteY24" fmla="*/ 922020 h 925830"/>
                <a:gd name="connsiteX0" fmla="*/ 0 w 1663065"/>
                <a:gd name="connsiteY0" fmla="*/ 916305 h 923925"/>
                <a:gd name="connsiteX1" fmla="*/ 112395 w 1663065"/>
                <a:gd name="connsiteY1" fmla="*/ 914400 h 923925"/>
                <a:gd name="connsiteX2" fmla="*/ 125730 w 1663065"/>
                <a:gd name="connsiteY2" fmla="*/ 725805 h 923925"/>
                <a:gd name="connsiteX3" fmla="*/ 127635 w 1663065"/>
                <a:gd name="connsiteY3" fmla="*/ 918210 h 923925"/>
                <a:gd name="connsiteX4" fmla="*/ 171450 w 1663065"/>
                <a:gd name="connsiteY4" fmla="*/ 916305 h 923925"/>
                <a:gd name="connsiteX5" fmla="*/ 186690 w 1663065"/>
                <a:gd name="connsiteY5" fmla="*/ 350520 h 923925"/>
                <a:gd name="connsiteX6" fmla="*/ 192405 w 1663065"/>
                <a:gd name="connsiteY6" fmla="*/ 914400 h 923925"/>
                <a:gd name="connsiteX7" fmla="*/ 245745 w 1663065"/>
                <a:gd name="connsiteY7" fmla="*/ 912495 h 923925"/>
                <a:gd name="connsiteX8" fmla="*/ 260985 w 1663065"/>
                <a:gd name="connsiteY8" fmla="*/ 352425 h 923925"/>
                <a:gd name="connsiteX9" fmla="*/ 268605 w 1663065"/>
                <a:gd name="connsiteY9" fmla="*/ 916305 h 923925"/>
                <a:gd name="connsiteX10" fmla="*/ 310515 w 1663065"/>
                <a:gd name="connsiteY10" fmla="*/ 914400 h 923925"/>
                <a:gd name="connsiteX11" fmla="*/ 329565 w 1663065"/>
                <a:gd name="connsiteY11" fmla="*/ 702945 h 923925"/>
                <a:gd name="connsiteX12" fmla="*/ 337185 w 1663065"/>
                <a:gd name="connsiteY12" fmla="*/ 923925 h 923925"/>
                <a:gd name="connsiteX13" fmla="*/ 775335 w 1663065"/>
                <a:gd name="connsiteY13" fmla="*/ 923925 h 923925"/>
                <a:gd name="connsiteX14" fmla="*/ 794385 w 1663065"/>
                <a:gd name="connsiteY14" fmla="*/ 224790 h 923925"/>
                <a:gd name="connsiteX15" fmla="*/ 809625 w 1663065"/>
                <a:gd name="connsiteY15" fmla="*/ 923925 h 923925"/>
                <a:gd name="connsiteX16" fmla="*/ 1445895 w 1663065"/>
                <a:gd name="connsiteY16" fmla="*/ 923925 h 923925"/>
                <a:gd name="connsiteX17" fmla="*/ 1461135 w 1663065"/>
                <a:gd name="connsiteY17" fmla="*/ 474345 h 923925"/>
                <a:gd name="connsiteX18" fmla="*/ 1470660 w 1663065"/>
                <a:gd name="connsiteY18" fmla="*/ 923925 h 923925"/>
                <a:gd name="connsiteX19" fmla="*/ 1543050 w 1663065"/>
                <a:gd name="connsiteY19" fmla="*/ 922020 h 923925"/>
                <a:gd name="connsiteX20" fmla="*/ 1575435 w 1663065"/>
                <a:gd name="connsiteY20" fmla="*/ 0 h 923925"/>
                <a:gd name="connsiteX21" fmla="*/ 1586865 w 1663065"/>
                <a:gd name="connsiteY21" fmla="*/ 918210 h 923925"/>
                <a:gd name="connsiteX22" fmla="*/ 1632585 w 1663065"/>
                <a:gd name="connsiteY22" fmla="*/ 918210 h 923925"/>
                <a:gd name="connsiteX23" fmla="*/ 1657350 w 1663065"/>
                <a:gd name="connsiteY23" fmla="*/ 436245 h 923925"/>
                <a:gd name="connsiteX24" fmla="*/ 1663065 w 1663065"/>
                <a:gd name="connsiteY24" fmla="*/ 922020 h 923925"/>
                <a:gd name="connsiteX0" fmla="*/ 0 w 1676400"/>
                <a:gd name="connsiteY0" fmla="*/ 916305 h 923925"/>
                <a:gd name="connsiteX1" fmla="*/ 112395 w 1676400"/>
                <a:gd name="connsiteY1" fmla="*/ 914400 h 923925"/>
                <a:gd name="connsiteX2" fmla="*/ 125730 w 1676400"/>
                <a:gd name="connsiteY2" fmla="*/ 725805 h 923925"/>
                <a:gd name="connsiteX3" fmla="*/ 127635 w 1676400"/>
                <a:gd name="connsiteY3" fmla="*/ 918210 h 923925"/>
                <a:gd name="connsiteX4" fmla="*/ 171450 w 1676400"/>
                <a:gd name="connsiteY4" fmla="*/ 916305 h 923925"/>
                <a:gd name="connsiteX5" fmla="*/ 186690 w 1676400"/>
                <a:gd name="connsiteY5" fmla="*/ 350520 h 923925"/>
                <a:gd name="connsiteX6" fmla="*/ 192405 w 1676400"/>
                <a:gd name="connsiteY6" fmla="*/ 914400 h 923925"/>
                <a:gd name="connsiteX7" fmla="*/ 245745 w 1676400"/>
                <a:gd name="connsiteY7" fmla="*/ 912495 h 923925"/>
                <a:gd name="connsiteX8" fmla="*/ 260985 w 1676400"/>
                <a:gd name="connsiteY8" fmla="*/ 352425 h 923925"/>
                <a:gd name="connsiteX9" fmla="*/ 268605 w 1676400"/>
                <a:gd name="connsiteY9" fmla="*/ 916305 h 923925"/>
                <a:gd name="connsiteX10" fmla="*/ 310515 w 1676400"/>
                <a:gd name="connsiteY10" fmla="*/ 914400 h 923925"/>
                <a:gd name="connsiteX11" fmla="*/ 329565 w 1676400"/>
                <a:gd name="connsiteY11" fmla="*/ 702945 h 923925"/>
                <a:gd name="connsiteX12" fmla="*/ 337185 w 1676400"/>
                <a:gd name="connsiteY12" fmla="*/ 923925 h 923925"/>
                <a:gd name="connsiteX13" fmla="*/ 775335 w 1676400"/>
                <a:gd name="connsiteY13" fmla="*/ 923925 h 923925"/>
                <a:gd name="connsiteX14" fmla="*/ 794385 w 1676400"/>
                <a:gd name="connsiteY14" fmla="*/ 224790 h 923925"/>
                <a:gd name="connsiteX15" fmla="*/ 809625 w 1676400"/>
                <a:gd name="connsiteY15" fmla="*/ 923925 h 923925"/>
                <a:gd name="connsiteX16" fmla="*/ 1445895 w 1676400"/>
                <a:gd name="connsiteY16" fmla="*/ 923925 h 923925"/>
                <a:gd name="connsiteX17" fmla="*/ 1461135 w 1676400"/>
                <a:gd name="connsiteY17" fmla="*/ 474345 h 923925"/>
                <a:gd name="connsiteX18" fmla="*/ 1470660 w 1676400"/>
                <a:gd name="connsiteY18" fmla="*/ 923925 h 923925"/>
                <a:gd name="connsiteX19" fmla="*/ 1543050 w 1676400"/>
                <a:gd name="connsiteY19" fmla="*/ 922020 h 923925"/>
                <a:gd name="connsiteX20" fmla="*/ 1575435 w 1676400"/>
                <a:gd name="connsiteY20" fmla="*/ 0 h 923925"/>
                <a:gd name="connsiteX21" fmla="*/ 1586865 w 1676400"/>
                <a:gd name="connsiteY21" fmla="*/ 918210 h 923925"/>
                <a:gd name="connsiteX22" fmla="*/ 1632585 w 1676400"/>
                <a:gd name="connsiteY22" fmla="*/ 918210 h 923925"/>
                <a:gd name="connsiteX23" fmla="*/ 1657350 w 1676400"/>
                <a:gd name="connsiteY23" fmla="*/ 436245 h 923925"/>
                <a:gd name="connsiteX24" fmla="*/ 1676400 w 1676400"/>
                <a:gd name="connsiteY24" fmla="*/ 920115 h 923925"/>
                <a:gd name="connsiteX0" fmla="*/ 0 w 1676400"/>
                <a:gd name="connsiteY0" fmla="*/ 893445 h 901065"/>
                <a:gd name="connsiteX1" fmla="*/ 112395 w 1676400"/>
                <a:gd name="connsiteY1" fmla="*/ 891540 h 901065"/>
                <a:gd name="connsiteX2" fmla="*/ 125730 w 1676400"/>
                <a:gd name="connsiteY2" fmla="*/ 702945 h 901065"/>
                <a:gd name="connsiteX3" fmla="*/ 127635 w 1676400"/>
                <a:gd name="connsiteY3" fmla="*/ 895350 h 901065"/>
                <a:gd name="connsiteX4" fmla="*/ 171450 w 1676400"/>
                <a:gd name="connsiteY4" fmla="*/ 893445 h 901065"/>
                <a:gd name="connsiteX5" fmla="*/ 186690 w 1676400"/>
                <a:gd name="connsiteY5" fmla="*/ 327660 h 901065"/>
                <a:gd name="connsiteX6" fmla="*/ 192405 w 1676400"/>
                <a:gd name="connsiteY6" fmla="*/ 891540 h 901065"/>
                <a:gd name="connsiteX7" fmla="*/ 245745 w 1676400"/>
                <a:gd name="connsiteY7" fmla="*/ 889635 h 901065"/>
                <a:gd name="connsiteX8" fmla="*/ 260985 w 1676400"/>
                <a:gd name="connsiteY8" fmla="*/ 329565 h 901065"/>
                <a:gd name="connsiteX9" fmla="*/ 268605 w 1676400"/>
                <a:gd name="connsiteY9" fmla="*/ 893445 h 901065"/>
                <a:gd name="connsiteX10" fmla="*/ 310515 w 1676400"/>
                <a:gd name="connsiteY10" fmla="*/ 891540 h 901065"/>
                <a:gd name="connsiteX11" fmla="*/ 329565 w 1676400"/>
                <a:gd name="connsiteY11" fmla="*/ 680085 h 901065"/>
                <a:gd name="connsiteX12" fmla="*/ 337185 w 1676400"/>
                <a:gd name="connsiteY12" fmla="*/ 901065 h 901065"/>
                <a:gd name="connsiteX13" fmla="*/ 775335 w 1676400"/>
                <a:gd name="connsiteY13" fmla="*/ 901065 h 901065"/>
                <a:gd name="connsiteX14" fmla="*/ 794385 w 1676400"/>
                <a:gd name="connsiteY14" fmla="*/ 201930 h 901065"/>
                <a:gd name="connsiteX15" fmla="*/ 809625 w 1676400"/>
                <a:gd name="connsiteY15" fmla="*/ 901065 h 901065"/>
                <a:gd name="connsiteX16" fmla="*/ 1445895 w 1676400"/>
                <a:gd name="connsiteY16" fmla="*/ 901065 h 901065"/>
                <a:gd name="connsiteX17" fmla="*/ 1461135 w 1676400"/>
                <a:gd name="connsiteY17" fmla="*/ 451485 h 901065"/>
                <a:gd name="connsiteX18" fmla="*/ 1470660 w 1676400"/>
                <a:gd name="connsiteY18" fmla="*/ 901065 h 901065"/>
                <a:gd name="connsiteX19" fmla="*/ 1543050 w 1676400"/>
                <a:gd name="connsiteY19" fmla="*/ 899160 h 901065"/>
                <a:gd name="connsiteX20" fmla="*/ 1564005 w 1676400"/>
                <a:gd name="connsiteY20" fmla="*/ 0 h 901065"/>
                <a:gd name="connsiteX21" fmla="*/ 1586865 w 1676400"/>
                <a:gd name="connsiteY21" fmla="*/ 895350 h 901065"/>
                <a:gd name="connsiteX22" fmla="*/ 1632585 w 1676400"/>
                <a:gd name="connsiteY22" fmla="*/ 895350 h 901065"/>
                <a:gd name="connsiteX23" fmla="*/ 1657350 w 1676400"/>
                <a:gd name="connsiteY23" fmla="*/ 413385 h 901065"/>
                <a:gd name="connsiteX24" fmla="*/ 1676400 w 1676400"/>
                <a:gd name="connsiteY24" fmla="*/ 897255 h 90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76400" h="901065">
                  <a:moveTo>
                    <a:pt x="0" y="893445"/>
                  </a:moveTo>
                  <a:lnTo>
                    <a:pt x="112395" y="891540"/>
                  </a:lnTo>
                  <a:lnTo>
                    <a:pt x="125730" y="702945"/>
                  </a:lnTo>
                  <a:lnTo>
                    <a:pt x="127635" y="895350"/>
                  </a:lnTo>
                  <a:lnTo>
                    <a:pt x="171450" y="893445"/>
                  </a:lnTo>
                  <a:lnTo>
                    <a:pt x="186690" y="327660"/>
                  </a:lnTo>
                  <a:lnTo>
                    <a:pt x="192405" y="891540"/>
                  </a:lnTo>
                  <a:lnTo>
                    <a:pt x="245745" y="889635"/>
                  </a:lnTo>
                  <a:lnTo>
                    <a:pt x="260985" y="329565"/>
                  </a:lnTo>
                  <a:lnTo>
                    <a:pt x="268605" y="893445"/>
                  </a:lnTo>
                  <a:lnTo>
                    <a:pt x="310515" y="891540"/>
                  </a:lnTo>
                  <a:lnTo>
                    <a:pt x="329565" y="680085"/>
                  </a:lnTo>
                  <a:lnTo>
                    <a:pt x="337185" y="901065"/>
                  </a:lnTo>
                  <a:lnTo>
                    <a:pt x="775335" y="901065"/>
                  </a:lnTo>
                  <a:lnTo>
                    <a:pt x="794385" y="201930"/>
                  </a:lnTo>
                  <a:lnTo>
                    <a:pt x="809625" y="901065"/>
                  </a:lnTo>
                  <a:lnTo>
                    <a:pt x="1445895" y="901065"/>
                  </a:lnTo>
                  <a:lnTo>
                    <a:pt x="1461135" y="451485"/>
                  </a:lnTo>
                  <a:lnTo>
                    <a:pt x="1470660" y="901065"/>
                  </a:lnTo>
                  <a:lnTo>
                    <a:pt x="1543050" y="899160"/>
                  </a:lnTo>
                  <a:lnTo>
                    <a:pt x="1564005" y="0"/>
                  </a:lnTo>
                  <a:lnTo>
                    <a:pt x="1586865" y="895350"/>
                  </a:lnTo>
                  <a:lnTo>
                    <a:pt x="1632585" y="895350"/>
                  </a:lnTo>
                  <a:lnTo>
                    <a:pt x="1657350" y="413385"/>
                  </a:lnTo>
                  <a:lnTo>
                    <a:pt x="1676400" y="897255"/>
                  </a:lnTo>
                </a:path>
              </a:pathLst>
            </a:cu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068" name="Gerade Verbindung mit Pfeil 2067"/>
            <p:cNvCxnSpPr/>
            <p:nvPr/>
          </p:nvCxnSpPr>
          <p:spPr>
            <a:xfrm flipH="1" flipV="1">
              <a:off x="6048462" y="1915376"/>
              <a:ext cx="0" cy="933800"/>
            </a:xfrm>
            <a:prstGeom prst="straightConnector1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Gerade Verbindung mit Pfeil 181"/>
            <p:cNvCxnSpPr/>
            <p:nvPr/>
          </p:nvCxnSpPr>
          <p:spPr>
            <a:xfrm>
              <a:off x="5972961" y="2783388"/>
              <a:ext cx="1912690" cy="0"/>
            </a:xfrm>
            <a:prstGeom prst="straightConnector1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4" name="Textfeld 2073"/>
            <p:cNvSpPr txBox="1"/>
            <p:nvPr/>
          </p:nvSpPr>
          <p:spPr>
            <a:xfrm>
              <a:off x="7724008" y="2497252"/>
              <a:ext cx="4963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 smtClean="0"/>
                <a:t>ppm</a:t>
              </a:r>
              <a:endParaRPr lang="de-DE" dirty="0"/>
            </a:p>
          </p:txBody>
        </p:sp>
      </p:grpSp>
      <p:sp>
        <p:nvSpPr>
          <p:cNvPr id="197" name="Textfeld 196"/>
          <p:cNvSpPr txBox="1"/>
          <p:nvPr/>
        </p:nvSpPr>
        <p:spPr>
          <a:xfrm>
            <a:off x="5774969" y="1297130"/>
            <a:ext cx="244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u="sng" dirty="0" smtClean="0"/>
              <a:t>NMR-Spektrum</a:t>
            </a:r>
            <a:endParaRPr lang="de-DE" u="sng" dirty="0"/>
          </a:p>
        </p:txBody>
      </p:sp>
      <p:sp>
        <p:nvSpPr>
          <p:cNvPr id="198" name="Textfeld 197"/>
          <p:cNvSpPr txBox="1"/>
          <p:nvPr/>
        </p:nvSpPr>
        <p:spPr>
          <a:xfrm>
            <a:off x="5774969" y="3880281"/>
            <a:ext cx="244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u="sng" dirty="0" smtClean="0"/>
              <a:t>MRI-Schnittbild</a:t>
            </a:r>
            <a:endParaRPr lang="de-DE" u="sng" dirty="0"/>
          </a:p>
        </p:txBody>
      </p:sp>
    </p:spTree>
    <p:extLst>
      <p:ext uri="{BB962C8B-B14F-4D97-AF65-F5344CB8AC3E}">
        <p14:creationId xmlns:p14="http://schemas.microsoft.com/office/powerpoint/2010/main" val="346597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24.10.2018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6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MRT: Magnetresonanztomographie</a:t>
            </a:r>
            <a:endParaRPr lang="de-DE" dirty="0"/>
          </a:p>
        </p:txBody>
      </p:sp>
      <p:grpSp>
        <p:nvGrpSpPr>
          <p:cNvPr id="11285" name="Gruppieren 11284"/>
          <p:cNvGrpSpPr/>
          <p:nvPr/>
        </p:nvGrpSpPr>
        <p:grpSpPr>
          <a:xfrm>
            <a:off x="2059256" y="1450843"/>
            <a:ext cx="2005162" cy="2005160"/>
            <a:chOff x="1958588" y="1442454"/>
            <a:chExt cx="2005162" cy="2005160"/>
          </a:xfrm>
        </p:grpSpPr>
        <p:grpSp>
          <p:nvGrpSpPr>
            <p:cNvPr id="68" name="Gruppieren 67"/>
            <p:cNvGrpSpPr/>
            <p:nvPr/>
          </p:nvGrpSpPr>
          <p:grpSpPr>
            <a:xfrm>
              <a:off x="1958588" y="1442454"/>
              <a:ext cx="2005162" cy="2005160"/>
              <a:chOff x="664883" y="1246570"/>
              <a:chExt cx="2842490" cy="2842488"/>
            </a:xfrm>
          </p:grpSpPr>
          <p:sp>
            <p:nvSpPr>
              <p:cNvPr id="24" name="Ellipse 23"/>
              <p:cNvSpPr/>
              <p:nvPr/>
            </p:nvSpPr>
            <p:spPr bwMode="auto">
              <a:xfrm flipV="1">
                <a:off x="664883" y="1246570"/>
                <a:ext cx="2842490" cy="2842488"/>
              </a:xfrm>
              <a:prstGeom prst="ellipse">
                <a:avLst/>
              </a:prstGeom>
              <a:solidFill>
                <a:srgbClr val="D8E2E8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pitchFamily="-80" charset="-128"/>
                </a:endParaRPr>
              </a:p>
            </p:txBody>
          </p:sp>
          <p:sp>
            <p:nvSpPr>
              <p:cNvPr id="26" name="Ellipse 25"/>
              <p:cNvSpPr/>
              <p:nvPr/>
            </p:nvSpPr>
            <p:spPr bwMode="auto">
              <a:xfrm>
                <a:off x="1202555" y="1753521"/>
                <a:ext cx="1767148" cy="1828578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pitchFamily="-80" charset="-128"/>
                </a:endParaRPr>
              </a:p>
            </p:txBody>
          </p:sp>
        </p:grpSp>
        <p:grpSp>
          <p:nvGrpSpPr>
            <p:cNvPr id="65" name="Gruppieren 64"/>
            <p:cNvGrpSpPr/>
            <p:nvPr/>
          </p:nvGrpSpPr>
          <p:grpSpPr>
            <a:xfrm>
              <a:off x="2523973" y="1867373"/>
              <a:ext cx="874394" cy="999722"/>
              <a:chOff x="4236860" y="2058025"/>
              <a:chExt cx="1258090" cy="1438414"/>
            </a:xfrm>
          </p:grpSpPr>
          <p:sp>
            <p:nvSpPr>
              <p:cNvPr id="63" name="Freihandform 62"/>
              <p:cNvSpPr/>
              <p:nvPr/>
            </p:nvSpPr>
            <p:spPr>
              <a:xfrm>
                <a:off x="4712387" y="2058025"/>
                <a:ext cx="232441" cy="1095290"/>
              </a:xfrm>
              <a:custGeom>
                <a:avLst/>
                <a:gdLst>
                  <a:gd name="connsiteX0" fmla="*/ 99226 w 137762"/>
                  <a:gd name="connsiteY0" fmla="*/ 887748 h 887752"/>
                  <a:gd name="connsiteX1" fmla="*/ 166 w 137762"/>
                  <a:gd name="connsiteY1" fmla="*/ 548658 h 887752"/>
                  <a:gd name="connsiteX2" fmla="*/ 74461 w 137762"/>
                  <a:gd name="connsiteY2" fmla="*/ 220998 h 887752"/>
                  <a:gd name="connsiteX3" fmla="*/ 26836 w 137762"/>
                  <a:gd name="connsiteY3" fmla="*/ 18 h 887752"/>
                  <a:gd name="connsiteX4" fmla="*/ 137326 w 137762"/>
                  <a:gd name="connsiteY4" fmla="*/ 209568 h 887752"/>
                  <a:gd name="connsiteX5" fmla="*/ 64936 w 137762"/>
                  <a:gd name="connsiteY5" fmla="*/ 411498 h 887752"/>
                  <a:gd name="connsiteX6" fmla="*/ 53506 w 137762"/>
                  <a:gd name="connsiteY6" fmla="*/ 556278 h 887752"/>
                  <a:gd name="connsiteX7" fmla="*/ 99226 w 137762"/>
                  <a:gd name="connsiteY7" fmla="*/ 887748 h 887752"/>
                  <a:gd name="connsiteX0" fmla="*/ 99226 w 113238"/>
                  <a:gd name="connsiteY0" fmla="*/ 887731 h 887735"/>
                  <a:gd name="connsiteX1" fmla="*/ 166 w 113238"/>
                  <a:gd name="connsiteY1" fmla="*/ 548641 h 887735"/>
                  <a:gd name="connsiteX2" fmla="*/ 74461 w 113238"/>
                  <a:gd name="connsiteY2" fmla="*/ 220981 h 887735"/>
                  <a:gd name="connsiteX3" fmla="*/ 26836 w 113238"/>
                  <a:gd name="connsiteY3" fmla="*/ 1 h 887735"/>
                  <a:gd name="connsiteX4" fmla="*/ 112561 w 113238"/>
                  <a:gd name="connsiteY4" fmla="*/ 219076 h 887735"/>
                  <a:gd name="connsiteX5" fmla="*/ 64936 w 113238"/>
                  <a:gd name="connsiteY5" fmla="*/ 411481 h 887735"/>
                  <a:gd name="connsiteX6" fmla="*/ 53506 w 113238"/>
                  <a:gd name="connsiteY6" fmla="*/ 556261 h 887735"/>
                  <a:gd name="connsiteX7" fmla="*/ 99226 w 113238"/>
                  <a:gd name="connsiteY7" fmla="*/ 887731 h 887735"/>
                  <a:gd name="connsiteX0" fmla="*/ 206675 w 227473"/>
                  <a:gd name="connsiteY0" fmla="*/ 684113 h 684117"/>
                  <a:gd name="connsiteX1" fmla="*/ 107615 w 227473"/>
                  <a:gd name="connsiteY1" fmla="*/ 345023 h 684117"/>
                  <a:gd name="connsiteX2" fmla="*/ 181910 w 227473"/>
                  <a:gd name="connsiteY2" fmla="*/ 17363 h 684117"/>
                  <a:gd name="connsiteX3" fmla="*/ 173 w 227473"/>
                  <a:gd name="connsiteY3" fmla="*/ 42219 h 684117"/>
                  <a:gd name="connsiteX4" fmla="*/ 220010 w 227473"/>
                  <a:gd name="connsiteY4" fmla="*/ 15458 h 684117"/>
                  <a:gd name="connsiteX5" fmla="*/ 172385 w 227473"/>
                  <a:gd name="connsiteY5" fmla="*/ 207863 h 684117"/>
                  <a:gd name="connsiteX6" fmla="*/ 160955 w 227473"/>
                  <a:gd name="connsiteY6" fmla="*/ 352643 h 684117"/>
                  <a:gd name="connsiteX7" fmla="*/ 206675 w 227473"/>
                  <a:gd name="connsiteY7" fmla="*/ 684113 h 684117"/>
                  <a:gd name="connsiteX0" fmla="*/ 218857 w 240407"/>
                  <a:gd name="connsiteY0" fmla="*/ 676800 h 676804"/>
                  <a:gd name="connsiteX1" fmla="*/ 119797 w 240407"/>
                  <a:gd name="connsiteY1" fmla="*/ 337710 h 676804"/>
                  <a:gd name="connsiteX2" fmla="*/ 194092 w 240407"/>
                  <a:gd name="connsiteY2" fmla="*/ 10050 h 676804"/>
                  <a:gd name="connsiteX3" fmla="*/ 163 w 240407"/>
                  <a:gd name="connsiteY3" fmla="*/ 77455 h 676804"/>
                  <a:gd name="connsiteX4" fmla="*/ 232192 w 240407"/>
                  <a:gd name="connsiteY4" fmla="*/ 8145 h 676804"/>
                  <a:gd name="connsiteX5" fmla="*/ 184567 w 240407"/>
                  <a:gd name="connsiteY5" fmla="*/ 200550 h 676804"/>
                  <a:gd name="connsiteX6" fmla="*/ 173137 w 240407"/>
                  <a:gd name="connsiteY6" fmla="*/ 345330 h 676804"/>
                  <a:gd name="connsiteX7" fmla="*/ 218857 w 240407"/>
                  <a:gd name="connsiteY7" fmla="*/ 676800 h 676804"/>
                  <a:gd name="connsiteX0" fmla="*/ 218857 w 240407"/>
                  <a:gd name="connsiteY0" fmla="*/ 849550 h 849554"/>
                  <a:gd name="connsiteX1" fmla="*/ 119797 w 240407"/>
                  <a:gd name="connsiteY1" fmla="*/ 510460 h 849554"/>
                  <a:gd name="connsiteX2" fmla="*/ 194092 w 240407"/>
                  <a:gd name="connsiteY2" fmla="*/ 182800 h 849554"/>
                  <a:gd name="connsiteX3" fmla="*/ 163 w 240407"/>
                  <a:gd name="connsiteY3" fmla="*/ 250205 h 849554"/>
                  <a:gd name="connsiteX4" fmla="*/ 232192 w 240407"/>
                  <a:gd name="connsiteY4" fmla="*/ 1245 h 849554"/>
                  <a:gd name="connsiteX5" fmla="*/ 184567 w 240407"/>
                  <a:gd name="connsiteY5" fmla="*/ 373300 h 849554"/>
                  <a:gd name="connsiteX6" fmla="*/ 173137 w 240407"/>
                  <a:gd name="connsiteY6" fmla="*/ 518080 h 849554"/>
                  <a:gd name="connsiteX7" fmla="*/ 218857 w 240407"/>
                  <a:gd name="connsiteY7" fmla="*/ 849550 h 849554"/>
                  <a:gd name="connsiteX0" fmla="*/ 218700 w 240250"/>
                  <a:gd name="connsiteY0" fmla="*/ 849469 h 849473"/>
                  <a:gd name="connsiteX1" fmla="*/ 119640 w 240250"/>
                  <a:gd name="connsiteY1" fmla="*/ 510379 h 849473"/>
                  <a:gd name="connsiteX2" fmla="*/ 224415 w 240250"/>
                  <a:gd name="connsiteY2" fmla="*/ 73984 h 849473"/>
                  <a:gd name="connsiteX3" fmla="*/ 6 w 240250"/>
                  <a:gd name="connsiteY3" fmla="*/ 250124 h 849473"/>
                  <a:gd name="connsiteX4" fmla="*/ 232035 w 240250"/>
                  <a:gd name="connsiteY4" fmla="*/ 1164 h 849473"/>
                  <a:gd name="connsiteX5" fmla="*/ 184410 w 240250"/>
                  <a:gd name="connsiteY5" fmla="*/ 373219 h 849473"/>
                  <a:gd name="connsiteX6" fmla="*/ 172980 w 240250"/>
                  <a:gd name="connsiteY6" fmla="*/ 517999 h 849473"/>
                  <a:gd name="connsiteX7" fmla="*/ 218700 w 240250"/>
                  <a:gd name="connsiteY7" fmla="*/ 849469 h 849473"/>
                  <a:gd name="connsiteX0" fmla="*/ 218718 w 240268"/>
                  <a:gd name="connsiteY0" fmla="*/ 849452 h 849456"/>
                  <a:gd name="connsiteX1" fmla="*/ 119658 w 240268"/>
                  <a:gd name="connsiteY1" fmla="*/ 510362 h 849456"/>
                  <a:gd name="connsiteX2" fmla="*/ 216813 w 240268"/>
                  <a:gd name="connsiteY2" fmla="*/ 48359 h 849456"/>
                  <a:gd name="connsiteX3" fmla="*/ 24 w 240268"/>
                  <a:gd name="connsiteY3" fmla="*/ 250107 h 849456"/>
                  <a:gd name="connsiteX4" fmla="*/ 232053 w 240268"/>
                  <a:gd name="connsiteY4" fmla="*/ 1147 h 849456"/>
                  <a:gd name="connsiteX5" fmla="*/ 184428 w 240268"/>
                  <a:gd name="connsiteY5" fmla="*/ 373202 h 849456"/>
                  <a:gd name="connsiteX6" fmla="*/ 172998 w 240268"/>
                  <a:gd name="connsiteY6" fmla="*/ 517982 h 849456"/>
                  <a:gd name="connsiteX7" fmla="*/ 218718 w 240268"/>
                  <a:gd name="connsiteY7" fmla="*/ 849452 h 849456"/>
                  <a:gd name="connsiteX0" fmla="*/ 211099 w 232177"/>
                  <a:gd name="connsiteY0" fmla="*/ 849328 h 849332"/>
                  <a:gd name="connsiteX1" fmla="*/ 112039 w 232177"/>
                  <a:gd name="connsiteY1" fmla="*/ 510238 h 849332"/>
                  <a:gd name="connsiteX2" fmla="*/ 209194 w 232177"/>
                  <a:gd name="connsiteY2" fmla="*/ 48235 h 849332"/>
                  <a:gd name="connsiteX3" fmla="*/ 25 w 232177"/>
                  <a:gd name="connsiteY3" fmla="*/ 255892 h 849332"/>
                  <a:gd name="connsiteX4" fmla="*/ 224434 w 232177"/>
                  <a:gd name="connsiteY4" fmla="*/ 1023 h 849332"/>
                  <a:gd name="connsiteX5" fmla="*/ 176809 w 232177"/>
                  <a:gd name="connsiteY5" fmla="*/ 373078 h 849332"/>
                  <a:gd name="connsiteX6" fmla="*/ 165379 w 232177"/>
                  <a:gd name="connsiteY6" fmla="*/ 517858 h 849332"/>
                  <a:gd name="connsiteX7" fmla="*/ 211099 w 232177"/>
                  <a:gd name="connsiteY7" fmla="*/ 849328 h 849332"/>
                  <a:gd name="connsiteX0" fmla="*/ 211991 w 233069"/>
                  <a:gd name="connsiteY0" fmla="*/ 849433 h 849437"/>
                  <a:gd name="connsiteX1" fmla="*/ 112931 w 233069"/>
                  <a:gd name="connsiteY1" fmla="*/ 510343 h 849437"/>
                  <a:gd name="connsiteX2" fmla="*/ 210086 w 233069"/>
                  <a:gd name="connsiteY2" fmla="*/ 48340 h 849437"/>
                  <a:gd name="connsiteX3" fmla="*/ 917 w 233069"/>
                  <a:gd name="connsiteY3" fmla="*/ 255997 h 849437"/>
                  <a:gd name="connsiteX4" fmla="*/ 225326 w 233069"/>
                  <a:gd name="connsiteY4" fmla="*/ 1128 h 849437"/>
                  <a:gd name="connsiteX5" fmla="*/ 177701 w 233069"/>
                  <a:gd name="connsiteY5" fmla="*/ 373183 h 849437"/>
                  <a:gd name="connsiteX6" fmla="*/ 166271 w 233069"/>
                  <a:gd name="connsiteY6" fmla="*/ 517963 h 849437"/>
                  <a:gd name="connsiteX7" fmla="*/ 211991 w 233069"/>
                  <a:gd name="connsiteY7" fmla="*/ 849433 h 849437"/>
                  <a:gd name="connsiteX0" fmla="*/ 211363 w 232441"/>
                  <a:gd name="connsiteY0" fmla="*/ 849426 h 849430"/>
                  <a:gd name="connsiteX1" fmla="*/ 112303 w 232441"/>
                  <a:gd name="connsiteY1" fmla="*/ 510336 h 849430"/>
                  <a:gd name="connsiteX2" fmla="*/ 209458 w 232441"/>
                  <a:gd name="connsiteY2" fmla="*/ 48333 h 849430"/>
                  <a:gd name="connsiteX3" fmla="*/ 289 w 232441"/>
                  <a:gd name="connsiteY3" fmla="*/ 255990 h 849430"/>
                  <a:gd name="connsiteX4" fmla="*/ 224698 w 232441"/>
                  <a:gd name="connsiteY4" fmla="*/ 1121 h 849430"/>
                  <a:gd name="connsiteX5" fmla="*/ 177073 w 232441"/>
                  <a:gd name="connsiteY5" fmla="*/ 373176 h 849430"/>
                  <a:gd name="connsiteX6" fmla="*/ 165643 w 232441"/>
                  <a:gd name="connsiteY6" fmla="*/ 517956 h 849430"/>
                  <a:gd name="connsiteX7" fmla="*/ 211363 w 232441"/>
                  <a:gd name="connsiteY7" fmla="*/ 849426 h 849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2441" h="849430">
                    <a:moveTo>
                      <a:pt x="211363" y="849426"/>
                    </a:moveTo>
                    <a:cubicBezTo>
                      <a:pt x="202473" y="848156"/>
                      <a:pt x="112620" y="643851"/>
                      <a:pt x="112303" y="510336"/>
                    </a:cubicBezTo>
                    <a:cubicBezTo>
                      <a:pt x="111986" y="376821"/>
                      <a:pt x="228127" y="90724"/>
                      <a:pt x="209458" y="48333"/>
                    </a:cubicBezTo>
                    <a:cubicBezTo>
                      <a:pt x="190789" y="5942"/>
                      <a:pt x="-8601" y="288482"/>
                      <a:pt x="289" y="255990"/>
                    </a:cubicBezTo>
                    <a:cubicBezTo>
                      <a:pt x="9179" y="223498"/>
                      <a:pt x="195234" y="-18410"/>
                      <a:pt x="224698" y="1121"/>
                    </a:cubicBezTo>
                    <a:cubicBezTo>
                      <a:pt x="254162" y="20652"/>
                      <a:pt x="191043" y="315391"/>
                      <a:pt x="177073" y="373176"/>
                    </a:cubicBezTo>
                    <a:cubicBezTo>
                      <a:pt x="163103" y="430961"/>
                      <a:pt x="156436" y="443661"/>
                      <a:pt x="165643" y="517956"/>
                    </a:cubicBezTo>
                    <a:cubicBezTo>
                      <a:pt x="174850" y="592251"/>
                      <a:pt x="220253" y="850696"/>
                      <a:pt x="211363" y="849426"/>
                    </a:cubicBezTo>
                    <a:close/>
                  </a:path>
                </a:pathLst>
              </a:custGeom>
              <a:solidFill>
                <a:srgbClr val="D4D2B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Ellipse 31"/>
              <p:cNvSpPr/>
              <p:nvPr/>
            </p:nvSpPr>
            <p:spPr>
              <a:xfrm>
                <a:off x="4366791" y="2722645"/>
                <a:ext cx="998226" cy="773794"/>
              </a:xfrm>
              <a:prstGeom prst="ellipse">
                <a:avLst/>
              </a:prstGeom>
              <a:solidFill>
                <a:srgbClr val="705D2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Ellipse 39"/>
              <p:cNvSpPr/>
              <p:nvPr/>
            </p:nvSpPr>
            <p:spPr>
              <a:xfrm>
                <a:off x="4682179" y="3059465"/>
                <a:ext cx="105297" cy="1024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" name="Ellipse 40"/>
              <p:cNvSpPr/>
              <p:nvPr/>
            </p:nvSpPr>
            <p:spPr>
              <a:xfrm>
                <a:off x="4936027" y="3059465"/>
                <a:ext cx="105297" cy="1024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" name="Ellipse 41"/>
              <p:cNvSpPr/>
              <p:nvPr/>
            </p:nvSpPr>
            <p:spPr>
              <a:xfrm>
                <a:off x="4772650" y="3199035"/>
                <a:ext cx="186507" cy="137817"/>
              </a:xfrm>
              <a:custGeom>
                <a:avLst/>
                <a:gdLst>
                  <a:gd name="connsiteX0" fmla="*/ 0 w 298512"/>
                  <a:gd name="connsiteY0" fmla="*/ 77153 h 154305"/>
                  <a:gd name="connsiteX1" fmla="*/ 149256 w 298512"/>
                  <a:gd name="connsiteY1" fmla="*/ 0 h 154305"/>
                  <a:gd name="connsiteX2" fmla="*/ 298512 w 298512"/>
                  <a:gd name="connsiteY2" fmla="*/ 77153 h 154305"/>
                  <a:gd name="connsiteX3" fmla="*/ 149256 w 298512"/>
                  <a:gd name="connsiteY3" fmla="*/ 154306 h 154305"/>
                  <a:gd name="connsiteX4" fmla="*/ 0 w 298512"/>
                  <a:gd name="connsiteY4" fmla="*/ 77153 h 154305"/>
                  <a:gd name="connsiteX0" fmla="*/ 4 w 298516"/>
                  <a:gd name="connsiteY0" fmla="*/ 77153 h 194311"/>
                  <a:gd name="connsiteX1" fmla="*/ 149260 w 298516"/>
                  <a:gd name="connsiteY1" fmla="*/ 0 h 194311"/>
                  <a:gd name="connsiteX2" fmla="*/ 298516 w 298516"/>
                  <a:gd name="connsiteY2" fmla="*/ 77153 h 194311"/>
                  <a:gd name="connsiteX3" fmla="*/ 145450 w 298516"/>
                  <a:gd name="connsiteY3" fmla="*/ 194311 h 194311"/>
                  <a:gd name="connsiteX4" fmla="*/ 4 w 298516"/>
                  <a:gd name="connsiteY4" fmla="*/ 77153 h 194311"/>
                  <a:gd name="connsiteX0" fmla="*/ 67 w 298579"/>
                  <a:gd name="connsiteY0" fmla="*/ 77153 h 226696"/>
                  <a:gd name="connsiteX1" fmla="*/ 149323 w 298579"/>
                  <a:gd name="connsiteY1" fmla="*/ 0 h 226696"/>
                  <a:gd name="connsiteX2" fmla="*/ 298579 w 298579"/>
                  <a:gd name="connsiteY2" fmla="*/ 77153 h 226696"/>
                  <a:gd name="connsiteX3" fmla="*/ 164563 w 298579"/>
                  <a:gd name="connsiteY3" fmla="*/ 226696 h 226696"/>
                  <a:gd name="connsiteX4" fmla="*/ 67 w 298579"/>
                  <a:gd name="connsiteY4" fmla="*/ 77153 h 226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579" h="226696">
                    <a:moveTo>
                      <a:pt x="67" y="77153"/>
                    </a:moveTo>
                    <a:cubicBezTo>
                      <a:pt x="-2473" y="39370"/>
                      <a:pt x="66891" y="0"/>
                      <a:pt x="149323" y="0"/>
                    </a:cubicBezTo>
                    <a:cubicBezTo>
                      <a:pt x="231755" y="0"/>
                      <a:pt x="298579" y="34543"/>
                      <a:pt x="298579" y="77153"/>
                    </a:cubicBezTo>
                    <a:cubicBezTo>
                      <a:pt x="298579" y="119763"/>
                      <a:pt x="246995" y="226696"/>
                      <a:pt x="164563" y="226696"/>
                    </a:cubicBezTo>
                    <a:cubicBezTo>
                      <a:pt x="82131" y="226696"/>
                      <a:pt x="2607" y="114936"/>
                      <a:pt x="67" y="77153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51" name="Gruppieren 50"/>
              <p:cNvGrpSpPr/>
              <p:nvPr/>
            </p:nvGrpSpPr>
            <p:grpSpPr>
              <a:xfrm>
                <a:off x="4236860" y="2338989"/>
                <a:ext cx="493489" cy="1069670"/>
                <a:chOff x="4058223" y="3811762"/>
                <a:chExt cx="517825" cy="1153277"/>
              </a:xfrm>
            </p:grpSpPr>
            <p:grpSp>
              <p:nvGrpSpPr>
                <p:cNvPr id="39" name="Gruppieren 38"/>
                <p:cNvGrpSpPr/>
                <p:nvPr/>
              </p:nvGrpSpPr>
              <p:grpSpPr>
                <a:xfrm>
                  <a:off x="4142947" y="3811762"/>
                  <a:ext cx="433101" cy="691011"/>
                  <a:chOff x="4171857" y="3868912"/>
                  <a:chExt cx="433101" cy="691011"/>
                </a:xfrm>
              </p:grpSpPr>
              <p:sp>
                <p:nvSpPr>
                  <p:cNvPr id="33" name="Freihandform 32"/>
                  <p:cNvSpPr/>
                  <p:nvPr/>
                </p:nvSpPr>
                <p:spPr>
                  <a:xfrm>
                    <a:off x="4171857" y="3868912"/>
                    <a:ext cx="433101" cy="691011"/>
                  </a:xfrm>
                  <a:custGeom>
                    <a:avLst/>
                    <a:gdLst>
                      <a:gd name="connsiteX0" fmla="*/ 280701 w 433101"/>
                      <a:gd name="connsiteY0" fmla="*/ 691011 h 691011"/>
                      <a:gd name="connsiteX1" fmla="*/ 285 w 433101"/>
                      <a:gd name="connsiteY1" fmla="*/ 386211 h 691011"/>
                      <a:gd name="connsiteX2" fmla="*/ 231933 w 433101"/>
                      <a:gd name="connsiteY2" fmla="*/ 2163 h 691011"/>
                      <a:gd name="connsiteX3" fmla="*/ 433101 w 433101"/>
                      <a:gd name="connsiteY3" fmla="*/ 569091 h 691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3101" h="691011">
                        <a:moveTo>
                          <a:pt x="280701" y="691011"/>
                        </a:moveTo>
                        <a:cubicBezTo>
                          <a:pt x="144557" y="596015"/>
                          <a:pt x="8413" y="501019"/>
                          <a:pt x="285" y="386211"/>
                        </a:cubicBezTo>
                        <a:cubicBezTo>
                          <a:pt x="-7843" y="271403"/>
                          <a:pt x="159797" y="-28317"/>
                          <a:pt x="231933" y="2163"/>
                        </a:cubicBezTo>
                        <a:cubicBezTo>
                          <a:pt x="304069" y="32643"/>
                          <a:pt x="368585" y="300867"/>
                          <a:pt x="433101" y="569091"/>
                        </a:cubicBezTo>
                      </a:path>
                    </a:pathLst>
                  </a:custGeom>
                  <a:solidFill>
                    <a:srgbClr val="CDCDBB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5" name="Freihandform 34"/>
                  <p:cNvSpPr/>
                  <p:nvPr/>
                </p:nvSpPr>
                <p:spPr>
                  <a:xfrm>
                    <a:off x="4223472" y="3973683"/>
                    <a:ext cx="329869" cy="526304"/>
                  </a:xfrm>
                  <a:custGeom>
                    <a:avLst/>
                    <a:gdLst>
                      <a:gd name="connsiteX0" fmla="*/ 280701 w 433101"/>
                      <a:gd name="connsiteY0" fmla="*/ 691011 h 691011"/>
                      <a:gd name="connsiteX1" fmla="*/ 285 w 433101"/>
                      <a:gd name="connsiteY1" fmla="*/ 386211 h 691011"/>
                      <a:gd name="connsiteX2" fmla="*/ 231933 w 433101"/>
                      <a:gd name="connsiteY2" fmla="*/ 2163 h 691011"/>
                      <a:gd name="connsiteX3" fmla="*/ 433101 w 433101"/>
                      <a:gd name="connsiteY3" fmla="*/ 569091 h 691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3101" h="691011">
                        <a:moveTo>
                          <a:pt x="280701" y="691011"/>
                        </a:moveTo>
                        <a:cubicBezTo>
                          <a:pt x="144557" y="596015"/>
                          <a:pt x="8413" y="501019"/>
                          <a:pt x="285" y="386211"/>
                        </a:cubicBezTo>
                        <a:cubicBezTo>
                          <a:pt x="-7843" y="271403"/>
                          <a:pt x="159797" y="-28317"/>
                          <a:pt x="231933" y="2163"/>
                        </a:cubicBezTo>
                        <a:cubicBezTo>
                          <a:pt x="304069" y="32643"/>
                          <a:pt x="368585" y="300867"/>
                          <a:pt x="433101" y="569091"/>
                        </a:cubicBezTo>
                      </a:path>
                    </a:pathLst>
                  </a:custGeom>
                  <a:solidFill>
                    <a:srgbClr val="EFEAE5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46" name="Gruppieren 45"/>
                <p:cNvGrpSpPr/>
                <p:nvPr/>
              </p:nvGrpSpPr>
              <p:grpSpPr>
                <a:xfrm>
                  <a:off x="4058223" y="4739031"/>
                  <a:ext cx="511872" cy="226008"/>
                  <a:chOff x="4058223" y="4739031"/>
                  <a:chExt cx="511872" cy="226008"/>
                </a:xfrm>
              </p:grpSpPr>
              <p:sp>
                <p:nvSpPr>
                  <p:cNvPr id="43" name="Freihandform 42"/>
                  <p:cNvSpPr/>
                  <p:nvPr/>
                </p:nvSpPr>
                <p:spPr>
                  <a:xfrm>
                    <a:off x="4058223" y="4739031"/>
                    <a:ext cx="511872" cy="82524"/>
                  </a:xfrm>
                  <a:custGeom>
                    <a:avLst/>
                    <a:gdLst>
                      <a:gd name="connsiteX0" fmla="*/ 499110 w 499110"/>
                      <a:gd name="connsiteY0" fmla="*/ 82524 h 82524"/>
                      <a:gd name="connsiteX1" fmla="*/ 318135 w 499110"/>
                      <a:gd name="connsiteY1" fmla="*/ 12039 h 82524"/>
                      <a:gd name="connsiteX2" fmla="*/ 0 w 499110"/>
                      <a:gd name="connsiteY2" fmla="*/ 609 h 825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9110" h="82524">
                        <a:moveTo>
                          <a:pt x="499110" y="82524"/>
                        </a:moveTo>
                        <a:cubicBezTo>
                          <a:pt x="450215" y="54107"/>
                          <a:pt x="401320" y="25691"/>
                          <a:pt x="318135" y="12039"/>
                        </a:cubicBezTo>
                        <a:cubicBezTo>
                          <a:pt x="234950" y="-1613"/>
                          <a:pt x="117475" y="-502"/>
                          <a:pt x="0" y="609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4" name="Freihandform 43"/>
                  <p:cNvSpPr/>
                  <p:nvPr/>
                </p:nvSpPr>
                <p:spPr>
                  <a:xfrm>
                    <a:off x="4068414" y="4823190"/>
                    <a:ext cx="491490" cy="39627"/>
                  </a:xfrm>
                  <a:custGeom>
                    <a:avLst/>
                    <a:gdLst>
                      <a:gd name="connsiteX0" fmla="*/ 499110 w 499110"/>
                      <a:gd name="connsiteY0" fmla="*/ 82524 h 82524"/>
                      <a:gd name="connsiteX1" fmla="*/ 318135 w 499110"/>
                      <a:gd name="connsiteY1" fmla="*/ 12039 h 82524"/>
                      <a:gd name="connsiteX2" fmla="*/ 0 w 499110"/>
                      <a:gd name="connsiteY2" fmla="*/ 609 h 82524"/>
                      <a:gd name="connsiteX0" fmla="*/ 485775 w 485775"/>
                      <a:gd name="connsiteY0" fmla="*/ 70589 h 85829"/>
                      <a:gd name="connsiteX1" fmla="*/ 304800 w 485775"/>
                      <a:gd name="connsiteY1" fmla="*/ 104 h 85829"/>
                      <a:gd name="connsiteX2" fmla="*/ 0 w 485775"/>
                      <a:gd name="connsiteY2" fmla="*/ 85829 h 85829"/>
                      <a:gd name="connsiteX0" fmla="*/ 485775 w 485775"/>
                      <a:gd name="connsiteY0" fmla="*/ 70589 h 85829"/>
                      <a:gd name="connsiteX1" fmla="*/ 304800 w 485775"/>
                      <a:gd name="connsiteY1" fmla="*/ 104 h 85829"/>
                      <a:gd name="connsiteX2" fmla="*/ 0 w 485775"/>
                      <a:gd name="connsiteY2" fmla="*/ 85829 h 85829"/>
                      <a:gd name="connsiteX0" fmla="*/ 485775 w 485775"/>
                      <a:gd name="connsiteY0" fmla="*/ 38427 h 53667"/>
                      <a:gd name="connsiteX1" fmla="*/ 299085 w 485775"/>
                      <a:gd name="connsiteY1" fmla="*/ 327 h 53667"/>
                      <a:gd name="connsiteX2" fmla="*/ 0 w 485775"/>
                      <a:gd name="connsiteY2" fmla="*/ 53667 h 53667"/>
                      <a:gd name="connsiteX0" fmla="*/ 485775 w 485775"/>
                      <a:gd name="connsiteY0" fmla="*/ 38427 h 53667"/>
                      <a:gd name="connsiteX1" fmla="*/ 299085 w 485775"/>
                      <a:gd name="connsiteY1" fmla="*/ 327 h 53667"/>
                      <a:gd name="connsiteX2" fmla="*/ 0 w 485775"/>
                      <a:gd name="connsiteY2" fmla="*/ 53667 h 53667"/>
                      <a:gd name="connsiteX0" fmla="*/ 491490 w 491490"/>
                      <a:gd name="connsiteY0" fmla="*/ 45187 h 45187"/>
                      <a:gd name="connsiteX1" fmla="*/ 304800 w 491490"/>
                      <a:gd name="connsiteY1" fmla="*/ 7087 h 45187"/>
                      <a:gd name="connsiteX2" fmla="*/ 0 w 491490"/>
                      <a:gd name="connsiteY2" fmla="*/ 22327 h 45187"/>
                      <a:gd name="connsiteX0" fmla="*/ 491490 w 491490"/>
                      <a:gd name="connsiteY0" fmla="*/ 39627 h 39627"/>
                      <a:gd name="connsiteX1" fmla="*/ 304800 w 491490"/>
                      <a:gd name="connsiteY1" fmla="*/ 1527 h 39627"/>
                      <a:gd name="connsiteX2" fmla="*/ 0 w 491490"/>
                      <a:gd name="connsiteY2" fmla="*/ 16767 h 396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1490" h="39627">
                        <a:moveTo>
                          <a:pt x="491490" y="39627"/>
                        </a:moveTo>
                        <a:cubicBezTo>
                          <a:pt x="442595" y="11210"/>
                          <a:pt x="386715" y="5337"/>
                          <a:pt x="304800" y="1527"/>
                        </a:cubicBezTo>
                        <a:cubicBezTo>
                          <a:pt x="222885" y="-2283"/>
                          <a:pt x="163195" y="416"/>
                          <a:pt x="0" y="16767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5" name="Freihandform 44"/>
                  <p:cNvSpPr/>
                  <p:nvPr/>
                </p:nvSpPr>
                <p:spPr>
                  <a:xfrm>
                    <a:off x="4065843" y="4867586"/>
                    <a:ext cx="491490" cy="97453"/>
                  </a:xfrm>
                  <a:custGeom>
                    <a:avLst/>
                    <a:gdLst>
                      <a:gd name="connsiteX0" fmla="*/ 499110 w 499110"/>
                      <a:gd name="connsiteY0" fmla="*/ 82524 h 82524"/>
                      <a:gd name="connsiteX1" fmla="*/ 318135 w 499110"/>
                      <a:gd name="connsiteY1" fmla="*/ 12039 h 82524"/>
                      <a:gd name="connsiteX2" fmla="*/ 0 w 499110"/>
                      <a:gd name="connsiteY2" fmla="*/ 609 h 82524"/>
                      <a:gd name="connsiteX0" fmla="*/ 491490 w 491490"/>
                      <a:gd name="connsiteY0" fmla="*/ 72366 h 148566"/>
                      <a:gd name="connsiteX1" fmla="*/ 310515 w 491490"/>
                      <a:gd name="connsiteY1" fmla="*/ 1881 h 148566"/>
                      <a:gd name="connsiteX2" fmla="*/ 0 w 491490"/>
                      <a:gd name="connsiteY2" fmla="*/ 148566 h 148566"/>
                      <a:gd name="connsiteX0" fmla="*/ 491490 w 491490"/>
                      <a:gd name="connsiteY0" fmla="*/ 72366 h 148566"/>
                      <a:gd name="connsiteX1" fmla="*/ 310515 w 491490"/>
                      <a:gd name="connsiteY1" fmla="*/ 1881 h 148566"/>
                      <a:gd name="connsiteX2" fmla="*/ 0 w 491490"/>
                      <a:gd name="connsiteY2" fmla="*/ 148566 h 148566"/>
                      <a:gd name="connsiteX0" fmla="*/ 491490 w 491490"/>
                      <a:gd name="connsiteY0" fmla="*/ 21253 h 97453"/>
                      <a:gd name="connsiteX1" fmla="*/ 276225 w 491490"/>
                      <a:gd name="connsiteY1" fmla="*/ 9823 h 97453"/>
                      <a:gd name="connsiteX2" fmla="*/ 0 w 491490"/>
                      <a:gd name="connsiteY2" fmla="*/ 97453 h 97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1490" h="97453">
                        <a:moveTo>
                          <a:pt x="491490" y="21253"/>
                        </a:moveTo>
                        <a:cubicBezTo>
                          <a:pt x="442595" y="-7164"/>
                          <a:pt x="358140" y="-2877"/>
                          <a:pt x="276225" y="9823"/>
                        </a:cubicBezTo>
                        <a:cubicBezTo>
                          <a:pt x="194310" y="22523"/>
                          <a:pt x="132715" y="33477"/>
                          <a:pt x="0" y="97453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grpSp>
            <p:nvGrpSpPr>
              <p:cNvPr id="52" name="Gruppieren 51"/>
              <p:cNvGrpSpPr/>
              <p:nvPr/>
            </p:nvGrpSpPr>
            <p:grpSpPr>
              <a:xfrm flipH="1">
                <a:off x="5001461" y="2338989"/>
                <a:ext cx="493489" cy="1069670"/>
                <a:chOff x="4058223" y="3811762"/>
                <a:chExt cx="517825" cy="1153277"/>
              </a:xfrm>
            </p:grpSpPr>
            <p:grpSp>
              <p:nvGrpSpPr>
                <p:cNvPr id="53" name="Gruppieren 52"/>
                <p:cNvGrpSpPr/>
                <p:nvPr/>
              </p:nvGrpSpPr>
              <p:grpSpPr>
                <a:xfrm>
                  <a:off x="4142947" y="3811762"/>
                  <a:ext cx="433101" cy="691011"/>
                  <a:chOff x="4171857" y="3868912"/>
                  <a:chExt cx="433101" cy="691011"/>
                </a:xfrm>
              </p:grpSpPr>
              <p:sp>
                <p:nvSpPr>
                  <p:cNvPr id="58" name="Freihandform 57"/>
                  <p:cNvSpPr/>
                  <p:nvPr/>
                </p:nvSpPr>
                <p:spPr>
                  <a:xfrm>
                    <a:off x="4171857" y="3868912"/>
                    <a:ext cx="433101" cy="691011"/>
                  </a:xfrm>
                  <a:custGeom>
                    <a:avLst/>
                    <a:gdLst>
                      <a:gd name="connsiteX0" fmla="*/ 280701 w 433101"/>
                      <a:gd name="connsiteY0" fmla="*/ 691011 h 691011"/>
                      <a:gd name="connsiteX1" fmla="*/ 285 w 433101"/>
                      <a:gd name="connsiteY1" fmla="*/ 386211 h 691011"/>
                      <a:gd name="connsiteX2" fmla="*/ 231933 w 433101"/>
                      <a:gd name="connsiteY2" fmla="*/ 2163 h 691011"/>
                      <a:gd name="connsiteX3" fmla="*/ 433101 w 433101"/>
                      <a:gd name="connsiteY3" fmla="*/ 569091 h 691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3101" h="691011">
                        <a:moveTo>
                          <a:pt x="280701" y="691011"/>
                        </a:moveTo>
                        <a:cubicBezTo>
                          <a:pt x="144557" y="596015"/>
                          <a:pt x="8413" y="501019"/>
                          <a:pt x="285" y="386211"/>
                        </a:cubicBezTo>
                        <a:cubicBezTo>
                          <a:pt x="-7843" y="271403"/>
                          <a:pt x="159797" y="-28317"/>
                          <a:pt x="231933" y="2163"/>
                        </a:cubicBezTo>
                        <a:cubicBezTo>
                          <a:pt x="304069" y="32643"/>
                          <a:pt x="368585" y="300867"/>
                          <a:pt x="433101" y="569091"/>
                        </a:cubicBezTo>
                      </a:path>
                    </a:pathLst>
                  </a:custGeom>
                  <a:solidFill>
                    <a:srgbClr val="CDCDBB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59" name="Freihandform 58"/>
                  <p:cNvSpPr/>
                  <p:nvPr/>
                </p:nvSpPr>
                <p:spPr>
                  <a:xfrm>
                    <a:off x="4223476" y="3973685"/>
                    <a:ext cx="329869" cy="526305"/>
                  </a:xfrm>
                  <a:custGeom>
                    <a:avLst/>
                    <a:gdLst>
                      <a:gd name="connsiteX0" fmla="*/ 280701 w 433101"/>
                      <a:gd name="connsiteY0" fmla="*/ 691011 h 691011"/>
                      <a:gd name="connsiteX1" fmla="*/ 285 w 433101"/>
                      <a:gd name="connsiteY1" fmla="*/ 386211 h 691011"/>
                      <a:gd name="connsiteX2" fmla="*/ 231933 w 433101"/>
                      <a:gd name="connsiteY2" fmla="*/ 2163 h 691011"/>
                      <a:gd name="connsiteX3" fmla="*/ 433101 w 433101"/>
                      <a:gd name="connsiteY3" fmla="*/ 569091 h 691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3101" h="691011">
                        <a:moveTo>
                          <a:pt x="280701" y="691011"/>
                        </a:moveTo>
                        <a:cubicBezTo>
                          <a:pt x="144557" y="596015"/>
                          <a:pt x="8413" y="501019"/>
                          <a:pt x="285" y="386211"/>
                        </a:cubicBezTo>
                        <a:cubicBezTo>
                          <a:pt x="-7843" y="271403"/>
                          <a:pt x="159797" y="-28317"/>
                          <a:pt x="231933" y="2163"/>
                        </a:cubicBezTo>
                        <a:cubicBezTo>
                          <a:pt x="304069" y="32643"/>
                          <a:pt x="368585" y="300867"/>
                          <a:pt x="433101" y="569091"/>
                        </a:cubicBezTo>
                      </a:path>
                    </a:pathLst>
                  </a:custGeom>
                  <a:solidFill>
                    <a:srgbClr val="EFEAE5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54" name="Gruppieren 53"/>
                <p:cNvGrpSpPr/>
                <p:nvPr/>
              </p:nvGrpSpPr>
              <p:grpSpPr>
                <a:xfrm>
                  <a:off x="4058223" y="4739031"/>
                  <a:ext cx="511872" cy="226008"/>
                  <a:chOff x="4058223" y="4739031"/>
                  <a:chExt cx="511872" cy="226008"/>
                </a:xfrm>
              </p:grpSpPr>
              <p:sp>
                <p:nvSpPr>
                  <p:cNvPr id="55" name="Freihandform 54"/>
                  <p:cNvSpPr/>
                  <p:nvPr/>
                </p:nvSpPr>
                <p:spPr>
                  <a:xfrm>
                    <a:off x="4058223" y="4739031"/>
                    <a:ext cx="511872" cy="82524"/>
                  </a:xfrm>
                  <a:custGeom>
                    <a:avLst/>
                    <a:gdLst>
                      <a:gd name="connsiteX0" fmla="*/ 499110 w 499110"/>
                      <a:gd name="connsiteY0" fmla="*/ 82524 h 82524"/>
                      <a:gd name="connsiteX1" fmla="*/ 318135 w 499110"/>
                      <a:gd name="connsiteY1" fmla="*/ 12039 h 82524"/>
                      <a:gd name="connsiteX2" fmla="*/ 0 w 499110"/>
                      <a:gd name="connsiteY2" fmla="*/ 609 h 825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9110" h="82524">
                        <a:moveTo>
                          <a:pt x="499110" y="82524"/>
                        </a:moveTo>
                        <a:cubicBezTo>
                          <a:pt x="450215" y="54107"/>
                          <a:pt x="401320" y="25691"/>
                          <a:pt x="318135" y="12039"/>
                        </a:cubicBezTo>
                        <a:cubicBezTo>
                          <a:pt x="234950" y="-1613"/>
                          <a:pt x="117475" y="-502"/>
                          <a:pt x="0" y="609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56" name="Freihandform 55"/>
                  <p:cNvSpPr/>
                  <p:nvPr/>
                </p:nvSpPr>
                <p:spPr>
                  <a:xfrm>
                    <a:off x="4068414" y="4823190"/>
                    <a:ext cx="491490" cy="39627"/>
                  </a:xfrm>
                  <a:custGeom>
                    <a:avLst/>
                    <a:gdLst>
                      <a:gd name="connsiteX0" fmla="*/ 499110 w 499110"/>
                      <a:gd name="connsiteY0" fmla="*/ 82524 h 82524"/>
                      <a:gd name="connsiteX1" fmla="*/ 318135 w 499110"/>
                      <a:gd name="connsiteY1" fmla="*/ 12039 h 82524"/>
                      <a:gd name="connsiteX2" fmla="*/ 0 w 499110"/>
                      <a:gd name="connsiteY2" fmla="*/ 609 h 82524"/>
                      <a:gd name="connsiteX0" fmla="*/ 485775 w 485775"/>
                      <a:gd name="connsiteY0" fmla="*/ 70589 h 85829"/>
                      <a:gd name="connsiteX1" fmla="*/ 304800 w 485775"/>
                      <a:gd name="connsiteY1" fmla="*/ 104 h 85829"/>
                      <a:gd name="connsiteX2" fmla="*/ 0 w 485775"/>
                      <a:gd name="connsiteY2" fmla="*/ 85829 h 85829"/>
                      <a:gd name="connsiteX0" fmla="*/ 485775 w 485775"/>
                      <a:gd name="connsiteY0" fmla="*/ 70589 h 85829"/>
                      <a:gd name="connsiteX1" fmla="*/ 304800 w 485775"/>
                      <a:gd name="connsiteY1" fmla="*/ 104 h 85829"/>
                      <a:gd name="connsiteX2" fmla="*/ 0 w 485775"/>
                      <a:gd name="connsiteY2" fmla="*/ 85829 h 85829"/>
                      <a:gd name="connsiteX0" fmla="*/ 485775 w 485775"/>
                      <a:gd name="connsiteY0" fmla="*/ 38427 h 53667"/>
                      <a:gd name="connsiteX1" fmla="*/ 299085 w 485775"/>
                      <a:gd name="connsiteY1" fmla="*/ 327 h 53667"/>
                      <a:gd name="connsiteX2" fmla="*/ 0 w 485775"/>
                      <a:gd name="connsiteY2" fmla="*/ 53667 h 53667"/>
                      <a:gd name="connsiteX0" fmla="*/ 485775 w 485775"/>
                      <a:gd name="connsiteY0" fmla="*/ 38427 h 53667"/>
                      <a:gd name="connsiteX1" fmla="*/ 299085 w 485775"/>
                      <a:gd name="connsiteY1" fmla="*/ 327 h 53667"/>
                      <a:gd name="connsiteX2" fmla="*/ 0 w 485775"/>
                      <a:gd name="connsiteY2" fmla="*/ 53667 h 53667"/>
                      <a:gd name="connsiteX0" fmla="*/ 491490 w 491490"/>
                      <a:gd name="connsiteY0" fmla="*/ 45187 h 45187"/>
                      <a:gd name="connsiteX1" fmla="*/ 304800 w 491490"/>
                      <a:gd name="connsiteY1" fmla="*/ 7087 h 45187"/>
                      <a:gd name="connsiteX2" fmla="*/ 0 w 491490"/>
                      <a:gd name="connsiteY2" fmla="*/ 22327 h 45187"/>
                      <a:gd name="connsiteX0" fmla="*/ 491490 w 491490"/>
                      <a:gd name="connsiteY0" fmla="*/ 39627 h 39627"/>
                      <a:gd name="connsiteX1" fmla="*/ 304800 w 491490"/>
                      <a:gd name="connsiteY1" fmla="*/ 1527 h 39627"/>
                      <a:gd name="connsiteX2" fmla="*/ 0 w 491490"/>
                      <a:gd name="connsiteY2" fmla="*/ 16767 h 396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1490" h="39627">
                        <a:moveTo>
                          <a:pt x="491490" y="39627"/>
                        </a:moveTo>
                        <a:cubicBezTo>
                          <a:pt x="442595" y="11210"/>
                          <a:pt x="386715" y="5337"/>
                          <a:pt x="304800" y="1527"/>
                        </a:cubicBezTo>
                        <a:cubicBezTo>
                          <a:pt x="222885" y="-2283"/>
                          <a:pt x="163195" y="416"/>
                          <a:pt x="0" y="16767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57" name="Freihandform 56"/>
                  <p:cNvSpPr/>
                  <p:nvPr/>
                </p:nvSpPr>
                <p:spPr>
                  <a:xfrm>
                    <a:off x="4065843" y="4867586"/>
                    <a:ext cx="491490" cy="97453"/>
                  </a:xfrm>
                  <a:custGeom>
                    <a:avLst/>
                    <a:gdLst>
                      <a:gd name="connsiteX0" fmla="*/ 499110 w 499110"/>
                      <a:gd name="connsiteY0" fmla="*/ 82524 h 82524"/>
                      <a:gd name="connsiteX1" fmla="*/ 318135 w 499110"/>
                      <a:gd name="connsiteY1" fmla="*/ 12039 h 82524"/>
                      <a:gd name="connsiteX2" fmla="*/ 0 w 499110"/>
                      <a:gd name="connsiteY2" fmla="*/ 609 h 82524"/>
                      <a:gd name="connsiteX0" fmla="*/ 491490 w 491490"/>
                      <a:gd name="connsiteY0" fmla="*/ 72366 h 148566"/>
                      <a:gd name="connsiteX1" fmla="*/ 310515 w 491490"/>
                      <a:gd name="connsiteY1" fmla="*/ 1881 h 148566"/>
                      <a:gd name="connsiteX2" fmla="*/ 0 w 491490"/>
                      <a:gd name="connsiteY2" fmla="*/ 148566 h 148566"/>
                      <a:gd name="connsiteX0" fmla="*/ 491490 w 491490"/>
                      <a:gd name="connsiteY0" fmla="*/ 72366 h 148566"/>
                      <a:gd name="connsiteX1" fmla="*/ 310515 w 491490"/>
                      <a:gd name="connsiteY1" fmla="*/ 1881 h 148566"/>
                      <a:gd name="connsiteX2" fmla="*/ 0 w 491490"/>
                      <a:gd name="connsiteY2" fmla="*/ 148566 h 148566"/>
                      <a:gd name="connsiteX0" fmla="*/ 491490 w 491490"/>
                      <a:gd name="connsiteY0" fmla="*/ 21253 h 97453"/>
                      <a:gd name="connsiteX1" fmla="*/ 276225 w 491490"/>
                      <a:gd name="connsiteY1" fmla="*/ 9823 h 97453"/>
                      <a:gd name="connsiteX2" fmla="*/ 0 w 491490"/>
                      <a:gd name="connsiteY2" fmla="*/ 97453 h 97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1490" h="97453">
                        <a:moveTo>
                          <a:pt x="491490" y="21253"/>
                        </a:moveTo>
                        <a:cubicBezTo>
                          <a:pt x="442595" y="-7164"/>
                          <a:pt x="358140" y="-2877"/>
                          <a:pt x="276225" y="9823"/>
                        </a:cubicBezTo>
                        <a:cubicBezTo>
                          <a:pt x="194310" y="22523"/>
                          <a:pt x="132715" y="33477"/>
                          <a:pt x="0" y="97453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sp>
            <p:nvSpPr>
              <p:cNvPr id="60" name="Ellipse 59"/>
              <p:cNvSpPr/>
              <p:nvPr/>
            </p:nvSpPr>
            <p:spPr>
              <a:xfrm>
                <a:off x="4720556" y="3102331"/>
                <a:ext cx="43570" cy="4240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/>
              <p:cNvSpPr/>
              <p:nvPr/>
            </p:nvSpPr>
            <p:spPr>
              <a:xfrm>
                <a:off x="4955005" y="3102331"/>
                <a:ext cx="43570" cy="4240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76" name="Gruppieren 75"/>
          <p:cNvGrpSpPr/>
          <p:nvPr/>
        </p:nvGrpSpPr>
        <p:grpSpPr>
          <a:xfrm>
            <a:off x="1762615" y="1872203"/>
            <a:ext cx="2651784" cy="1265892"/>
            <a:chOff x="225640" y="1786890"/>
            <a:chExt cx="3759131" cy="1794510"/>
          </a:xfrm>
        </p:grpSpPr>
        <p:cxnSp>
          <p:nvCxnSpPr>
            <p:cNvPr id="67" name="Gerade Verbindung 66"/>
            <p:cNvCxnSpPr/>
            <p:nvPr/>
          </p:nvCxnSpPr>
          <p:spPr>
            <a:xfrm>
              <a:off x="225640" y="2667814"/>
              <a:ext cx="375913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Freihandform 73"/>
            <p:cNvSpPr/>
            <p:nvPr/>
          </p:nvSpPr>
          <p:spPr>
            <a:xfrm>
              <a:off x="392430" y="1786890"/>
              <a:ext cx="3329940" cy="1794510"/>
            </a:xfrm>
            <a:custGeom>
              <a:avLst/>
              <a:gdLst>
                <a:gd name="connsiteX0" fmla="*/ 0 w 3329940"/>
                <a:gd name="connsiteY0" fmla="*/ 880110 h 1794510"/>
                <a:gd name="connsiteX1" fmla="*/ 0 w 3329940"/>
                <a:gd name="connsiteY1" fmla="*/ 1794510 h 1794510"/>
                <a:gd name="connsiteX2" fmla="*/ 3326130 w 3329940"/>
                <a:gd name="connsiteY2" fmla="*/ 0 h 1794510"/>
                <a:gd name="connsiteX3" fmla="*/ 3326130 w 3329940"/>
                <a:gd name="connsiteY3" fmla="*/ 880110 h 1794510"/>
                <a:gd name="connsiteX4" fmla="*/ 3329940 w 3329940"/>
                <a:gd name="connsiteY4" fmla="*/ 880110 h 179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9940" h="1794510">
                  <a:moveTo>
                    <a:pt x="0" y="880110"/>
                  </a:moveTo>
                  <a:lnTo>
                    <a:pt x="0" y="1794510"/>
                  </a:lnTo>
                  <a:lnTo>
                    <a:pt x="3326130" y="0"/>
                  </a:lnTo>
                  <a:lnTo>
                    <a:pt x="3326130" y="880110"/>
                  </a:lnTo>
                  <a:lnTo>
                    <a:pt x="3329940" y="880110"/>
                  </a:lnTo>
                </a:path>
              </a:pathLst>
            </a:custGeom>
            <a:solidFill>
              <a:schemeClr val="tx2">
                <a:alpha val="3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1266" name="Picture 2" descr="C:\Users\Marvin.Noll\Desktop\mouseFF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216" y="4243898"/>
            <a:ext cx="1928964" cy="192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 trans="6000" intensity="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267" y="4249557"/>
            <a:ext cx="1938337" cy="193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61" y="4635853"/>
            <a:ext cx="1370698" cy="55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84" name="Gruppieren 11283"/>
          <p:cNvGrpSpPr/>
          <p:nvPr/>
        </p:nvGrpSpPr>
        <p:grpSpPr>
          <a:xfrm>
            <a:off x="579885" y="1947660"/>
            <a:ext cx="1125234" cy="1237050"/>
            <a:chOff x="827870" y="4313372"/>
            <a:chExt cx="1125234" cy="1237050"/>
          </a:xfrm>
        </p:grpSpPr>
        <p:grpSp>
          <p:nvGrpSpPr>
            <p:cNvPr id="11282" name="Gruppieren 11281"/>
            <p:cNvGrpSpPr/>
            <p:nvPr/>
          </p:nvGrpSpPr>
          <p:grpSpPr>
            <a:xfrm>
              <a:off x="1266785" y="4313372"/>
              <a:ext cx="686319" cy="1052881"/>
              <a:chOff x="1180520" y="4240597"/>
              <a:chExt cx="686319" cy="1052881"/>
            </a:xfrm>
          </p:grpSpPr>
          <p:grpSp>
            <p:nvGrpSpPr>
              <p:cNvPr id="11280" name="Gruppieren 11279"/>
              <p:cNvGrpSpPr/>
              <p:nvPr/>
            </p:nvGrpSpPr>
            <p:grpSpPr>
              <a:xfrm>
                <a:off x="1180520" y="4452291"/>
                <a:ext cx="353496" cy="841187"/>
                <a:chOff x="1173750" y="4460902"/>
                <a:chExt cx="353496" cy="841187"/>
              </a:xfrm>
            </p:grpSpPr>
            <p:cxnSp>
              <p:nvCxnSpPr>
                <p:cNvPr id="11271" name="Gerade Verbindung 11270"/>
                <p:cNvCxnSpPr/>
                <p:nvPr/>
              </p:nvCxnSpPr>
              <p:spPr>
                <a:xfrm>
                  <a:off x="1392906" y="4734433"/>
                  <a:ext cx="0" cy="56765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Gerade Verbindung 189"/>
                <p:cNvCxnSpPr/>
                <p:nvPr/>
              </p:nvCxnSpPr>
              <p:spPr>
                <a:xfrm flipH="1">
                  <a:off x="1173750" y="5302089"/>
                  <a:ext cx="21907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Gerade Verbindung 195"/>
                <p:cNvCxnSpPr/>
                <p:nvPr/>
              </p:nvCxnSpPr>
              <p:spPr>
                <a:xfrm>
                  <a:off x="1392906" y="4460902"/>
                  <a:ext cx="0" cy="2735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Gerade Verbindung 196"/>
                <p:cNvCxnSpPr/>
                <p:nvPr/>
              </p:nvCxnSpPr>
              <p:spPr>
                <a:xfrm flipH="1">
                  <a:off x="1392988" y="4511191"/>
                  <a:ext cx="134258" cy="22324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Gerade Verbindung 199"/>
                <p:cNvCxnSpPr/>
                <p:nvPr/>
              </p:nvCxnSpPr>
              <p:spPr>
                <a:xfrm>
                  <a:off x="1258730" y="4511191"/>
                  <a:ext cx="134258" cy="22324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281" name="Bogen 11280"/>
              <p:cNvSpPr/>
              <p:nvPr/>
            </p:nvSpPr>
            <p:spPr>
              <a:xfrm>
                <a:off x="1460841" y="4416445"/>
                <a:ext cx="206769" cy="206769"/>
              </a:xfrm>
              <a:prstGeom prst="arc">
                <a:avLst>
                  <a:gd name="adj1" fmla="val 17931669"/>
                  <a:gd name="adj2" fmla="val 362571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4" name="Bogen 203"/>
              <p:cNvSpPr/>
              <p:nvPr/>
            </p:nvSpPr>
            <p:spPr>
              <a:xfrm>
                <a:off x="1361442" y="4313372"/>
                <a:ext cx="405566" cy="405566"/>
              </a:xfrm>
              <a:prstGeom prst="arc">
                <a:avLst>
                  <a:gd name="adj1" fmla="val 17931669"/>
                  <a:gd name="adj2" fmla="val 362571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5" name="Bogen 204"/>
              <p:cNvSpPr/>
              <p:nvPr/>
            </p:nvSpPr>
            <p:spPr>
              <a:xfrm>
                <a:off x="1315723" y="4240597"/>
                <a:ext cx="551116" cy="551116"/>
              </a:xfrm>
              <a:prstGeom prst="arc">
                <a:avLst>
                  <a:gd name="adj1" fmla="val 17931669"/>
                  <a:gd name="adj2" fmla="val 362571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1283" name="Textfeld 11282"/>
            <p:cNvSpPr txBox="1"/>
            <p:nvPr/>
          </p:nvSpPr>
          <p:spPr>
            <a:xfrm>
              <a:off x="827870" y="5181090"/>
              <a:ext cx="6410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RF</a:t>
              </a:r>
              <a:endParaRPr lang="de-DE" dirty="0"/>
            </a:p>
          </p:txBody>
        </p:sp>
      </p:grpSp>
      <p:grpSp>
        <p:nvGrpSpPr>
          <p:cNvPr id="210" name="Gruppieren 209"/>
          <p:cNvGrpSpPr/>
          <p:nvPr/>
        </p:nvGrpSpPr>
        <p:grpSpPr>
          <a:xfrm rot="5400000">
            <a:off x="1740503" y="1865638"/>
            <a:ext cx="2651784" cy="1265892"/>
            <a:chOff x="225640" y="1786890"/>
            <a:chExt cx="3759131" cy="1794510"/>
          </a:xfrm>
        </p:grpSpPr>
        <p:cxnSp>
          <p:nvCxnSpPr>
            <p:cNvPr id="211" name="Gerade Verbindung 210"/>
            <p:cNvCxnSpPr/>
            <p:nvPr/>
          </p:nvCxnSpPr>
          <p:spPr>
            <a:xfrm>
              <a:off x="225640" y="2667814"/>
              <a:ext cx="375913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Freihandform 211"/>
            <p:cNvSpPr/>
            <p:nvPr/>
          </p:nvSpPr>
          <p:spPr>
            <a:xfrm>
              <a:off x="392430" y="1786890"/>
              <a:ext cx="3329940" cy="1794510"/>
            </a:xfrm>
            <a:custGeom>
              <a:avLst/>
              <a:gdLst>
                <a:gd name="connsiteX0" fmla="*/ 0 w 3329940"/>
                <a:gd name="connsiteY0" fmla="*/ 880110 h 1794510"/>
                <a:gd name="connsiteX1" fmla="*/ 0 w 3329940"/>
                <a:gd name="connsiteY1" fmla="*/ 1794510 h 1794510"/>
                <a:gd name="connsiteX2" fmla="*/ 3326130 w 3329940"/>
                <a:gd name="connsiteY2" fmla="*/ 0 h 1794510"/>
                <a:gd name="connsiteX3" fmla="*/ 3326130 w 3329940"/>
                <a:gd name="connsiteY3" fmla="*/ 880110 h 1794510"/>
                <a:gd name="connsiteX4" fmla="*/ 3329940 w 3329940"/>
                <a:gd name="connsiteY4" fmla="*/ 880110 h 179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9940" h="1794510">
                  <a:moveTo>
                    <a:pt x="0" y="880110"/>
                  </a:moveTo>
                  <a:lnTo>
                    <a:pt x="0" y="1794510"/>
                  </a:lnTo>
                  <a:lnTo>
                    <a:pt x="3326130" y="0"/>
                  </a:lnTo>
                  <a:lnTo>
                    <a:pt x="3326130" y="880110"/>
                  </a:lnTo>
                  <a:lnTo>
                    <a:pt x="3329940" y="880110"/>
                  </a:lnTo>
                </a:path>
              </a:pathLst>
            </a:custGeom>
            <a:solidFill>
              <a:srgbClr val="0070C0">
                <a:alpha val="34000"/>
              </a:srgb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18" name="Gerade Verbindung mit Pfeil 217"/>
          <p:cNvCxnSpPr/>
          <p:nvPr/>
        </p:nvCxnSpPr>
        <p:spPr bwMode="auto">
          <a:xfrm>
            <a:off x="4605843" y="2607250"/>
            <a:ext cx="1560065" cy="142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C9D5D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1" name="Gerade Verbindung mit Pfeil 220"/>
          <p:cNvCxnSpPr/>
          <p:nvPr/>
        </p:nvCxnSpPr>
        <p:spPr bwMode="auto">
          <a:xfrm>
            <a:off x="6616698" y="2814478"/>
            <a:ext cx="0" cy="1309638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C9D5D7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1293" name="Rechteck 11292"/>
          <p:cNvSpPr/>
          <p:nvPr/>
        </p:nvSpPr>
        <p:spPr>
          <a:xfrm>
            <a:off x="5652216" y="2026275"/>
            <a:ext cx="1926714" cy="1162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7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466" y="2026275"/>
            <a:ext cx="1924464" cy="11622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5" name="Gruppieren 4"/>
          <p:cNvGrpSpPr/>
          <p:nvPr/>
        </p:nvGrpSpPr>
        <p:grpSpPr>
          <a:xfrm>
            <a:off x="1299121" y="1172692"/>
            <a:ext cx="686647" cy="490661"/>
            <a:chOff x="1076284" y="1156028"/>
            <a:chExt cx="686647" cy="490661"/>
          </a:xfrm>
        </p:grpSpPr>
        <p:sp>
          <p:nvSpPr>
            <p:cNvPr id="11295" name="Ellipse 11294"/>
            <p:cNvSpPr/>
            <p:nvPr/>
          </p:nvSpPr>
          <p:spPr>
            <a:xfrm>
              <a:off x="1492213" y="1375971"/>
              <a:ext cx="270718" cy="27071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52" name="Gerade Verbindung 151"/>
            <p:cNvCxnSpPr>
              <a:stCxn id="11295" idx="1"/>
              <a:endCxn id="11295" idx="5"/>
            </p:cNvCxnSpPr>
            <p:nvPr/>
          </p:nvCxnSpPr>
          <p:spPr>
            <a:xfrm>
              <a:off x="1531859" y="1415617"/>
              <a:ext cx="191426" cy="1914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Gerade Verbindung 154"/>
            <p:cNvCxnSpPr>
              <a:stCxn id="11295" idx="3"/>
              <a:endCxn id="11295" idx="7"/>
            </p:cNvCxnSpPr>
            <p:nvPr/>
          </p:nvCxnSpPr>
          <p:spPr>
            <a:xfrm flipV="1">
              <a:off x="1531859" y="1415617"/>
              <a:ext cx="191426" cy="1914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Textfeld 231"/>
            <p:cNvSpPr txBox="1"/>
            <p:nvPr/>
          </p:nvSpPr>
          <p:spPr>
            <a:xfrm>
              <a:off x="1076284" y="1156028"/>
              <a:ext cx="6410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B</a:t>
              </a:r>
              <a:r>
                <a:rPr lang="de-DE" baseline="-25000" dirty="0" smtClean="0"/>
                <a:t>0</a:t>
              </a:r>
              <a:endParaRPr lang="de-DE" baseline="-25000" dirty="0"/>
            </a:p>
          </p:txBody>
        </p:sp>
      </p:grpSp>
      <p:cxnSp>
        <p:nvCxnSpPr>
          <p:cNvPr id="233" name="Gerade Verbindung mit Pfeil 232"/>
          <p:cNvCxnSpPr/>
          <p:nvPr/>
        </p:nvCxnSpPr>
        <p:spPr bwMode="auto">
          <a:xfrm flipH="1">
            <a:off x="4309088" y="5218725"/>
            <a:ext cx="967141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C9D5D7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35" name="Textfeld 234"/>
          <p:cNvSpPr txBox="1"/>
          <p:nvPr/>
        </p:nvSpPr>
        <p:spPr>
          <a:xfrm>
            <a:off x="3031371" y="1077701"/>
            <a:ext cx="641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G</a:t>
            </a:r>
            <a:r>
              <a:rPr lang="de-DE" baseline="-25000" dirty="0" smtClean="0"/>
              <a:t>y</a:t>
            </a:r>
            <a:endParaRPr lang="de-DE" baseline="-25000" dirty="0"/>
          </a:p>
        </p:txBody>
      </p:sp>
      <p:sp>
        <p:nvSpPr>
          <p:cNvPr id="236" name="Textfeld 235"/>
          <p:cNvSpPr txBox="1"/>
          <p:nvPr/>
        </p:nvSpPr>
        <p:spPr>
          <a:xfrm>
            <a:off x="4056993" y="2442365"/>
            <a:ext cx="641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G</a:t>
            </a:r>
            <a:r>
              <a:rPr lang="de-DE" baseline="-25000" dirty="0" err="1"/>
              <a:t>x</a:t>
            </a:r>
            <a:endParaRPr lang="de-DE" baseline="-25000" dirty="0"/>
          </a:p>
        </p:txBody>
      </p:sp>
    </p:spTree>
    <p:extLst>
      <p:ext uri="{BB962C8B-B14F-4D97-AF65-F5344CB8AC3E}">
        <p14:creationId xmlns:p14="http://schemas.microsoft.com/office/powerpoint/2010/main" val="154786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24.10.2018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MRT Pulssequenzen</a:t>
            </a:r>
            <a:endParaRPr lang="de-D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760" y="1650913"/>
            <a:ext cx="3707143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69" y="1650913"/>
            <a:ext cx="3576597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1" t="3236" r="9175" b="5799"/>
          <a:stretch/>
        </p:blipFill>
        <p:spPr bwMode="auto">
          <a:xfrm>
            <a:off x="1132149" y="3984772"/>
            <a:ext cx="2150636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405" y="3984772"/>
            <a:ext cx="2145852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363052" y="1124125"/>
            <a:ext cx="3688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u="sng" dirty="0" err="1" smtClean="0"/>
              <a:t>Spinecho</a:t>
            </a:r>
            <a:r>
              <a:rPr lang="de-DE" u="sng" dirty="0" smtClean="0"/>
              <a:t>-Sequenz</a:t>
            </a:r>
            <a:endParaRPr lang="de-DE" u="sng" dirty="0"/>
          </a:p>
        </p:txBody>
      </p:sp>
      <p:sp>
        <p:nvSpPr>
          <p:cNvPr id="10" name="Textfeld 9"/>
          <p:cNvSpPr txBox="1"/>
          <p:nvPr/>
        </p:nvSpPr>
        <p:spPr>
          <a:xfrm>
            <a:off x="4977916" y="1124125"/>
            <a:ext cx="3688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u="sng" dirty="0" smtClean="0"/>
              <a:t>EPI-Sequenz</a:t>
            </a:r>
            <a:endParaRPr lang="de-DE" u="sng" dirty="0"/>
          </a:p>
        </p:txBody>
      </p:sp>
    </p:spTree>
    <p:extLst>
      <p:ext uri="{BB962C8B-B14F-4D97-AF65-F5344CB8AC3E}">
        <p14:creationId xmlns:p14="http://schemas.microsoft.com/office/powerpoint/2010/main" val="416643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24.10.2018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8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Phasenrauschen</a:t>
            </a:r>
            <a:endParaRPr lang="de-DE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864066" y="1421936"/>
            <a:ext cx="0" cy="1619075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 flipV="1">
            <a:off x="687897" y="2856453"/>
            <a:ext cx="4035105" cy="2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4723001" y="2487121"/>
            <a:ext cx="486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4"/>
              <p:cNvSpPr txBox="1"/>
              <p:nvPr/>
            </p:nvSpPr>
            <p:spPr>
              <a:xfrm>
                <a:off x="830510" y="1238893"/>
                <a:ext cx="872482" cy="4179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de-DE" b="0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de-DE" b="0" i="1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lang="de-DE" b="0" i="1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de-DE" b="0" i="1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f</m:t>
                              </m:r>
                              <m:r>
                                <m:rPr>
                                  <m:nor/>
                                </m:rPr>
                                <a:rPr lang="de-DE" b="0" i="1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m:rPr>
                              <m:nor/>
                            </m:rPr>
                            <a:rPr lang="de-DE" b="0" i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Textfeld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10" y="1238893"/>
                <a:ext cx="872482" cy="417935"/>
              </a:xfrm>
              <a:prstGeom prst="rect">
                <a:avLst/>
              </a:prstGeom>
              <a:blipFill rotWithShape="1">
                <a:blip r:embed="rId2"/>
                <a:stretch>
                  <a:fillRect b="-1159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Gerade Verbindung mit Pfeil 16"/>
          <p:cNvCxnSpPr/>
          <p:nvPr/>
        </p:nvCxnSpPr>
        <p:spPr>
          <a:xfrm flipV="1">
            <a:off x="2768367" y="1988191"/>
            <a:ext cx="0" cy="868262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/>
        </p:nvSpPr>
        <p:spPr>
          <a:xfrm>
            <a:off x="2525086" y="2856455"/>
            <a:ext cx="486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de-DE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de-DE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Gerade Verbindung mit Pfeil 18"/>
          <p:cNvCxnSpPr/>
          <p:nvPr/>
        </p:nvCxnSpPr>
        <p:spPr>
          <a:xfrm flipV="1">
            <a:off x="864065" y="3896688"/>
            <a:ext cx="0" cy="1619075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/>
          <p:nvPr/>
        </p:nvCxnSpPr>
        <p:spPr>
          <a:xfrm flipV="1">
            <a:off x="687896" y="5331205"/>
            <a:ext cx="4035105" cy="2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4723000" y="4961873"/>
            <a:ext cx="486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feld 21"/>
              <p:cNvSpPr txBox="1"/>
              <p:nvPr/>
            </p:nvSpPr>
            <p:spPr>
              <a:xfrm>
                <a:off x="830509" y="3713645"/>
                <a:ext cx="872482" cy="4179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de-DE" b="0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de-DE" b="0" i="1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lang="de-DE" b="0" i="1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de-DE" b="0" i="1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f</m:t>
                              </m:r>
                              <m:r>
                                <m:rPr>
                                  <m:nor/>
                                </m:rPr>
                                <a:rPr lang="de-DE" b="0" i="1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m:rPr>
                              <m:nor/>
                            </m:rPr>
                            <a:rPr lang="de-DE" b="0" i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" name="Textfeld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09" y="3713645"/>
                <a:ext cx="872482" cy="417935"/>
              </a:xfrm>
              <a:prstGeom prst="rect">
                <a:avLst/>
              </a:prstGeom>
              <a:blipFill rotWithShape="1">
                <a:blip r:embed="rId3"/>
                <a:stretch>
                  <a:fillRect b="-1159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Gerade Verbindung mit Pfeil 22"/>
          <p:cNvCxnSpPr/>
          <p:nvPr/>
        </p:nvCxnSpPr>
        <p:spPr>
          <a:xfrm flipV="1">
            <a:off x="2768366" y="4462943"/>
            <a:ext cx="0" cy="868262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/>
          <p:cNvSpPr txBox="1"/>
          <p:nvPr/>
        </p:nvSpPr>
        <p:spPr>
          <a:xfrm>
            <a:off x="2525085" y="5331207"/>
            <a:ext cx="486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de-DE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de-DE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AutoShape 2" descr="Bildergebnis für phase noise"/>
          <p:cNvSpPr>
            <a:spLocks noChangeAspect="1" noChangeArrowheads="1"/>
          </p:cNvSpPr>
          <p:nvPr/>
        </p:nvSpPr>
        <p:spPr bwMode="auto">
          <a:xfrm>
            <a:off x="155575" y="-2087563"/>
            <a:ext cx="7553325" cy="435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9" name="AutoShape 4" descr="Bildergebnis für phase noise"/>
          <p:cNvSpPr>
            <a:spLocks noChangeAspect="1" noChangeArrowheads="1"/>
          </p:cNvSpPr>
          <p:nvPr/>
        </p:nvSpPr>
        <p:spPr bwMode="auto">
          <a:xfrm>
            <a:off x="307975" y="-1935163"/>
            <a:ext cx="7553325" cy="435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0" name="Freihandform 29"/>
          <p:cNvSpPr/>
          <p:nvPr/>
        </p:nvSpPr>
        <p:spPr>
          <a:xfrm>
            <a:off x="1979801" y="4706225"/>
            <a:ext cx="1577132" cy="603901"/>
          </a:xfrm>
          <a:custGeom>
            <a:avLst/>
            <a:gdLst>
              <a:gd name="connsiteX0" fmla="*/ 0 w 4362276"/>
              <a:gd name="connsiteY0" fmla="*/ 2025776 h 2034165"/>
              <a:gd name="connsiteX1" fmla="*/ 620786 w 4362276"/>
              <a:gd name="connsiteY1" fmla="*/ 1874774 h 2034165"/>
              <a:gd name="connsiteX2" fmla="*/ 1098958 w 4362276"/>
              <a:gd name="connsiteY2" fmla="*/ 1690216 h 2034165"/>
              <a:gd name="connsiteX3" fmla="*/ 1652632 w 4362276"/>
              <a:gd name="connsiteY3" fmla="*/ 1321100 h 2034165"/>
              <a:gd name="connsiteX4" fmla="*/ 1921079 w 4362276"/>
              <a:gd name="connsiteY4" fmla="*/ 935207 h 2034165"/>
              <a:gd name="connsiteX5" fmla="*/ 2046914 w 4362276"/>
              <a:gd name="connsiteY5" fmla="*/ 490590 h 2034165"/>
              <a:gd name="connsiteX6" fmla="*/ 2181138 w 4362276"/>
              <a:gd name="connsiteY6" fmla="*/ 4029 h 2034165"/>
              <a:gd name="connsiteX7" fmla="*/ 2273417 w 4362276"/>
              <a:gd name="connsiteY7" fmla="*/ 289254 h 2034165"/>
              <a:gd name="connsiteX8" fmla="*/ 2407641 w 4362276"/>
              <a:gd name="connsiteY8" fmla="*/ 817761 h 2034165"/>
              <a:gd name="connsiteX9" fmla="*/ 2642533 w 4362276"/>
              <a:gd name="connsiteY9" fmla="*/ 1212043 h 2034165"/>
              <a:gd name="connsiteX10" fmla="*/ 2936147 w 4362276"/>
              <a:gd name="connsiteY10" fmla="*/ 1480491 h 2034165"/>
              <a:gd name="connsiteX11" fmla="*/ 3296874 w 4362276"/>
              <a:gd name="connsiteY11" fmla="*/ 1698605 h 2034165"/>
              <a:gd name="connsiteX12" fmla="*/ 4068661 w 4362276"/>
              <a:gd name="connsiteY12" fmla="*/ 1967053 h 2034165"/>
              <a:gd name="connsiteX13" fmla="*/ 4362276 w 4362276"/>
              <a:gd name="connsiteY13" fmla="*/ 2034165 h 2034165"/>
              <a:gd name="connsiteX0" fmla="*/ 0 w 4362276"/>
              <a:gd name="connsiteY0" fmla="*/ 2021769 h 2030158"/>
              <a:gd name="connsiteX1" fmla="*/ 620786 w 4362276"/>
              <a:gd name="connsiteY1" fmla="*/ 1870767 h 2030158"/>
              <a:gd name="connsiteX2" fmla="*/ 1098958 w 4362276"/>
              <a:gd name="connsiteY2" fmla="*/ 1686209 h 2030158"/>
              <a:gd name="connsiteX3" fmla="*/ 1652632 w 4362276"/>
              <a:gd name="connsiteY3" fmla="*/ 1317093 h 2030158"/>
              <a:gd name="connsiteX4" fmla="*/ 1921079 w 4362276"/>
              <a:gd name="connsiteY4" fmla="*/ 931200 h 2030158"/>
              <a:gd name="connsiteX5" fmla="*/ 2046914 w 4362276"/>
              <a:gd name="connsiteY5" fmla="*/ 486583 h 2030158"/>
              <a:gd name="connsiteX6" fmla="*/ 2181138 w 4362276"/>
              <a:gd name="connsiteY6" fmla="*/ 22 h 2030158"/>
              <a:gd name="connsiteX7" fmla="*/ 2315363 w 4362276"/>
              <a:gd name="connsiteY7" fmla="*/ 465500 h 2030158"/>
              <a:gd name="connsiteX8" fmla="*/ 2273417 w 4362276"/>
              <a:gd name="connsiteY8" fmla="*/ 285247 h 2030158"/>
              <a:gd name="connsiteX9" fmla="*/ 2407641 w 4362276"/>
              <a:gd name="connsiteY9" fmla="*/ 813754 h 2030158"/>
              <a:gd name="connsiteX10" fmla="*/ 2642533 w 4362276"/>
              <a:gd name="connsiteY10" fmla="*/ 1208036 h 2030158"/>
              <a:gd name="connsiteX11" fmla="*/ 2936147 w 4362276"/>
              <a:gd name="connsiteY11" fmla="*/ 1476484 h 2030158"/>
              <a:gd name="connsiteX12" fmla="*/ 3296874 w 4362276"/>
              <a:gd name="connsiteY12" fmla="*/ 1694598 h 2030158"/>
              <a:gd name="connsiteX13" fmla="*/ 4068661 w 4362276"/>
              <a:gd name="connsiteY13" fmla="*/ 1963046 h 2030158"/>
              <a:gd name="connsiteX14" fmla="*/ 4362276 w 4362276"/>
              <a:gd name="connsiteY14" fmla="*/ 2030158 h 2030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62276" h="2030158">
                <a:moveTo>
                  <a:pt x="0" y="2021769"/>
                </a:moveTo>
                <a:cubicBezTo>
                  <a:pt x="218813" y="1974231"/>
                  <a:pt x="437626" y="1926694"/>
                  <a:pt x="620786" y="1870767"/>
                </a:cubicBezTo>
                <a:cubicBezTo>
                  <a:pt x="803946" y="1814840"/>
                  <a:pt x="926984" y="1778488"/>
                  <a:pt x="1098958" y="1686209"/>
                </a:cubicBezTo>
                <a:cubicBezTo>
                  <a:pt x="1270932" y="1593930"/>
                  <a:pt x="1515612" y="1442928"/>
                  <a:pt x="1652632" y="1317093"/>
                </a:cubicBezTo>
                <a:cubicBezTo>
                  <a:pt x="1789652" y="1191258"/>
                  <a:pt x="1855365" y="1069618"/>
                  <a:pt x="1921079" y="931200"/>
                </a:cubicBezTo>
                <a:cubicBezTo>
                  <a:pt x="1986793" y="792782"/>
                  <a:pt x="2003571" y="641779"/>
                  <a:pt x="2046914" y="486583"/>
                </a:cubicBezTo>
                <a:cubicBezTo>
                  <a:pt x="2090257" y="331387"/>
                  <a:pt x="2136397" y="3536"/>
                  <a:pt x="2181138" y="22"/>
                </a:cubicBezTo>
                <a:cubicBezTo>
                  <a:pt x="2225880" y="-3492"/>
                  <a:pt x="2299983" y="417963"/>
                  <a:pt x="2315363" y="465500"/>
                </a:cubicBezTo>
                <a:cubicBezTo>
                  <a:pt x="2330743" y="513037"/>
                  <a:pt x="2258037" y="227205"/>
                  <a:pt x="2273417" y="285247"/>
                </a:cubicBezTo>
                <a:cubicBezTo>
                  <a:pt x="2288797" y="343289"/>
                  <a:pt x="2346122" y="659956"/>
                  <a:pt x="2407641" y="813754"/>
                </a:cubicBezTo>
                <a:cubicBezTo>
                  <a:pt x="2469160" y="967552"/>
                  <a:pt x="2554449" y="1097581"/>
                  <a:pt x="2642533" y="1208036"/>
                </a:cubicBezTo>
                <a:cubicBezTo>
                  <a:pt x="2730617" y="1318491"/>
                  <a:pt x="2827090" y="1395390"/>
                  <a:pt x="2936147" y="1476484"/>
                </a:cubicBezTo>
                <a:cubicBezTo>
                  <a:pt x="3045204" y="1557578"/>
                  <a:pt x="3108122" y="1613504"/>
                  <a:pt x="3296874" y="1694598"/>
                </a:cubicBezTo>
                <a:cubicBezTo>
                  <a:pt x="3485626" y="1775692"/>
                  <a:pt x="3891094" y="1907119"/>
                  <a:pt x="4068661" y="1963046"/>
                </a:cubicBezTo>
                <a:cubicBezTo>
                  <a:pt x="4246228" y="2018973"/>
                  <a:pt x="4304252" y="2024565"/>
                  <a:pt x="4362276" y="2030158"/>
                </a:cubicBez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5058560" y="4462943"/>
            <a:ext cx="3624983" cy="763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5058560" y="1849896"/>
            <a:ext cx="3624983" cy="763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731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24.10.2018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9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Phasenrauschen</a:t>
            </a:r>
            <a:endParaRPr lang="de-DE" dirty="0"/>
          </a:p>
        </p:txBody>
      </p:sp>
      <p:sp>
        <p:nvSpPr>
          <p:cNvPr id="28" name="AutoShape 2" descr="Bildergebnis für phase noise"/>
          <p:cNvSpPr>
            <a:spLocks noChangeAspect="1" noChangeArrowheads="1"/>
          </p:cNvSpPr>
          <p:nvPr/>
        </p:nvSpPr>
        <p:spPr bwMode="auto">
          <a:xfrm>
            <a:off x="155575" y="-2087563"/>
            <a:ext cx="7553325" cy="435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9" name="AutoShape 4" descr="Bildergebnis für phase noise"/>
          <p:cNvSpPr>
            <a:spLocks noChangeAspect="1" noChangeArrowheads="1"/>
          </p:cNvSpPr>
          <p:nvPr/>
        </p:nvSpPr>
        <p:spPr bwMode="auto">
          <a:xfrm>
            <a:off x="307975" y="-1935163"/>
            <a:ext cx="7553325" cy="435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053" y="1244531"/>
            <a:ext cx="6459337" cy="50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5226342" y="5567972"/>
            <a:ext cx="40429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1139-2008 - IEEE Standard Definitions of Physical Quantities for Fundamental Frequency and Time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Metrology - Random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Instabilities</a:t>
            </a:r>
          </a:p>
          <a:p>
            <a:endParaRPr lang="de-DE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33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KIT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009682"/>
      </a:accent1>
      <a:accent2>
        <a:srgbClr val="4664AA"/>
      </a:accent2>
      <a:accent3>
        <a:srgbClr val="D9D9D9"/>
      </a:accent3>
      <a:accent4>
        <a:srgbClr val="4CB5A7"/>
      </a:accent4>
      <a:accent5>
        <a:srgbClr val="7D92C3"/>
      </a:accent5>
      <a:accent6>
        <a:srgbClr val="7FCAC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357</Words>
  <Application>Microsoft Office PowerPoint</Application>
  <PresentationFormat>Bildschirmpräsentation (4:3)</PresentationFormat>
  <Paragraphs>150</Paragraphs>
  <Slides>25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26" baseType="lpstr">
      <vt:lpstr>Office</vt:lpstr>
      <vt:lpstr>PowerPoint-Präsentation</vt:lpstr>
      <vt:lpstr>Inhalt</vt:lpstr>
      <vt:lpstr>PowerPoint-Präsentation</vt:lpstr>
      <vt:lpstr>Kernspins im Magnetfeld</vt:lpstr>
      <vt:lpstr>NMR &amp; MRI</vt:lpstr>
      <vt:lpstr>MRT: Magnetresonanztomographie</vt:lpstr>
      <vt:lpstr>MRT Pulssequenzen</vt:lpstr>
      <vt:lpstr>Phasenrauschen</vt:lpstr>
      <vt:lpstr>Phasenrauschen</vt:lpstr>
      <vt:lpstr>Rauschleistungsspektren LMKeval</vt:lpstr>
      <vt:lpstr>Jitter</vt:lpstr>
      <vt:lpstr>Messung von Phasenrauschen und Jitter</vt:lpstr>
      <vt:lpstr>Phasenrauschen zu Jitter</vt:lpstr>
      <vt:lpstr>Aufgabenstellung</vt:lpstr>
      <vt:lpstr>Gemeinsame Aquisitionselektronik NMR/MRT bei Bruker BioSpin</vt:lpstr>
      <vt:lpstr>PowerPoint-Präsentation</vt:lpstr>
      <vt:lpstr>MRiLab</vt:lpstr>
      <vt:lpstr>MRiLab</vt:lpstr>
      <vt:lpstr>Phantomerstellung</vt:lpstr>
      <vt:lpstr>PowerPoint-Präsentation</vt:lpstr>
      <vt:lpstr>Integration in MRiLab</vt:lpstr>
      <vt:lpstr>Ergebnisse</vt:lpstr>
      <vt:lpstr>Ausblick - Bildqualitätsmetriken</vt:lpstr>
      <vt:lpstr>Zusammenfassung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Franzi</dc:creator>
  <cp:lastModifiedBy>Noll, Marvin</cp:lastModifiedBy>
  <cp:revision>70</cp:revision>
  <dcterms:created xsi:type="dcterms:W3CDTF">2017-12-07T08:39:34Z</dcterms:created>
  <dcterms:modified xsi:type="dcterms:W3CDTF">2018-10-24T10:22:32Z</dcterms:modified>
</cp:coreProperties>
</file>